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6"/>
  </p:notesMasterIdLst>
  <p:handoutMasterIdLst>
    <p:handoutMasterId r:id="rId27"/>
  </p:handoutMasterIdLst>
  <p:sldIdLst>
    <p:sldId id="301" r:id="rId5"/>
    <p:sldId id="263" r:id="rId6"/>
    <p:sldId id="294" r:id="rId7"/>
    <p:sldId id="306" r:id="rId8"/>
    <p:sldId id="283" r:id="rId9"/>
    <p:sldId id="300" r:id="rId10"/>
    <p:sldId id="291" r:id="rId11"/>
    <p:sldId id="284" r:id="rId12"/>
    <p:sldId id="292" r:id="rId13"/>
    <p:sldId id="293" r:id="rId14"/>
    <p:sldId id="295" r:id="rId15"/>
    <p:sldId id="266" r:id="rId16"/>
    <p:sldId id="298" r:id="rId17"/>
    <p:sldId id="296" r:id="rId18"/>
    <p:sldId id="297" r:id="rId19"/>
    <p:sldId id="267" r:id="rId20"/>
    <p:sldId id="287" r:id="rId21"/>
    <p:sldId id="288" r:id="rId22"/>
    <p:sldId id="289" r:id="rId23"/>
    <p:sldId id="299" r:id="rId24"/>
    <p:sldId id="308"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5A5"/>
    <a:srgbClr val="0556A6"/>
    <a:srgbClr val="0077C0"/>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256" autoAdjust="0"/>
  </p:normalViewPr>
  <p:slideViewPr>
    <p:cSldViewPr snapToGrid="0">
      <p:cViewPr varScale="1">
        <p:scale>
          <a:sx n="83" d="100"/>
          <a:sy n="83" d="100"/>
        </p:scale>
        <p:origin x="586" y="67"/>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Connolly" userId="3cc0afaf-3fd4-49d4-98eb-f7451fca2ae1" providerId="ADAL" clId="{B1083FDC-9EF7-4BE8-AE5C-C75612DBB6D2}"/>
    <pc:docChg chg="modSld">
      <pc:chgData name="Brian Connolly" userId="3cc0afaf-3fd4-49d4-98eb-f7451fca2ae1" providerId="ADAL" clId="{B1083FDC-9EF7-4BE8-AE5C-C75612DBB6D2}" dt="2023-11-07T14:17:47.580" v="1" actId="179"/>
      <pc:docMkLst>
        <pc:docMk/>
      </pc:docMkLst>
      <pc:sldChg chg="modSp mod">
        <pc:chgData name="Brian Connolly" userId="3cc0afaf-3fd4-49d4-98eb-f7451fca2ae1" providerId="ADAL" clId="{B1083FDC-9EF7-4BE8-AE5C-C75612DBB6D2}" dt="2023-11-07T14:17:47.580" v="1" actId="179"/>
        <pc:sldMkLst>
          <pc:docMk/>
          <pc:sldMk cId="900257663" sldId="259"/>
        </pc:sldMkLst>
      </pc:sldChg>
    </pc:docChg>
  </pc:docChgLst>
  <pc:docChgLst>
    <pc:chgData name="Brian Connolly" userId="3cc0afaf-3fd4-49d4-98eb-f7451fca2ae1" providerId="ADAL" clId="{FE5C83D4-CFD6-46B9-8001-49ACC28E9128}"/>
    <pc:docChg chg="custSel modSld">
      <pc:chgData name="Brian Connolly" userId="3cc0afaf-3fd4-49d4-98eb-f7451fca2ae1" providerId="ADAL" clId="{FE5C83D4-CFD6-46B9-8001-49ACC28E9128}" dt="2024-10-21T16:36:27.354" v="21" actId="20577"/>
      <pc:docMkLst>
        <pc:docMk/>
      </pc:docMkLst>
      <pc:sldChg chg="modSp mod">
        <pc:chgData name="Brian Connolly" userId="3cc0afaf-3fd4-49d4-98eb-f7451fca2ae1" providerId="ADAL" clId="{FE5C83D4-CFD6-46B9-8001-49ACC28E9128}" dt="2024-10-21T16:36:06.189" v="17" actId="1076"/>
        <pc:sldMkLst>
          <pc:docMk/>
          <pc:sldMk cId="86784590" sldId="267"/>
        </pc:sldMkLst>
      </pc:sldChg>
      <pc:sldChg chg="addSp delSp modSp mod">
        <pc:chgData name="Brian Connolly" userId="3cc0afaf-3fd4-49d4-98eb-f7451fca2ae1" providerId="ADAL" clId="{FE5C83D4-CFD6-46B9-8001-49ACC28E9128}" dt="2024-10-21T16:34:45.231" v="7" actId="478"/>
        <pc:sldMkLst>
          <pc:docMk/>
          <pc:sldMk cId="1958539412" sldId="283"/>
        </pc:sldMkLst>
      </pc:sldChg>
      <pc:sldChg chg="modSp mod">
        <pc:chgData name="Brian Connolly" userId="3cc0afaf-3fd4-49d4-98eb-f7451fca2ae1" providerId="ADAL" clId="{FE5C83D4-CFD6-46B9-8001-49ACC28E9128}" dt="2024-10-21T16:35:40.259" v="11" actId="1076"/>
        <pc:sldMkLst>
          <pc:docMk/>
          <pc:sldMk cId="1524652" sldId="293"/>
        </pc:sldMkLst>
      </pc:sldChg>
      <pc:sldChg chg="modSp mod">
        <pc:chgData name="Brian Connolly" userId="3cc0afaf-3fd4-49d4-98eb-f7451fca2ae1" providerId="ADAL" clId="{FE5C83D4-CFD6-46B9-8001-49ACC28E9128}" dt="2024-10-21T16:35:50.081" v="12" actId="1076"/>
        <pc:sldMkLst>
          <pc:docMk/>
          <pc:sldMk cId="4275919727" sldId="296"/>
        </pc:sldMkLst>
      </pc:sldChg>
      <pc:sldChg chg="modSp mod">
        <pc:chgData name="Brian Connolly" userId="3cc0afaf-3fd4-49d4-98eb-f7451fca2ae1" providerId="ADAL" clId="{FE5C83D4-CFD6-46B9-8001-49ACC28E9128}" dt="2024-10-21T16:35:55.140" v="13" actId="1076"/>
        <pc:sldMkLst>
          <pc:docMk/>
          <pc:sldMk cId="743820471" sldId="297"/>
        </pc:sldMkLst>
      </pc:sldChg>
      <pc:sldChg chg="modSp mod">
        <pc:chgData name="Brian Connolly" userId="3cc0afaf-3fd4-49d4-98eb-f7451fca2ae1" providerId="ADAL" clId="{FE5C83D4-CFD6-46B9-8001-49ACC28E9128}" dt="2024-10-21T16:36:21.514" v="19" actId="113"/>
        <pc:sldMkLst>
          <pc:docMk/>
          <pc:sldMk cId="1608520802" sldId="299"/>
        </pc:sldMkLst>
      </pc:sldChg>
      <pc:sldChg chg="addSp modSp mod">
        <pc:chgData name="Brian Connolly" userId="3cc0afaf-3fd4-49d4-98eb-f7451fca2ae1" providerId="ADAL" clId="{FE5C83D4-CFD6-46B9-8001-49ACC28E9128}" dt="2024-10-21T16:35:28.878" v="10" actId="1076"/>
        <pc:sldMkLst>
          <pc:docMk/>
          <pc:sldMk cId="46957580" sldId="300"/>
        </pc:sldMkLst>
      </pc:sldChg>
      <pc:sldChg chg="modSp mod">
        <pc:chgData name="Brian Connolly" userId="3cc0afaf-3fd4-49d4-98eb-f7451fca2ae1" providerId="ADAL" clId="{FE5C83D4-CFD6-46B9-8001-49ACC28E9128}" dt="2024-10-21T16:36:27.354" v="21" actId="20577"/>
        <pc:sldMkLst>
          <pc:docMk/>
          <pc:sldMk cId="270429396" sldId="308"/>
        </pc:sldMkLst>
      </pc:sldChg>
    </pc:docChg>
  </pc:docChgLst>
  <pc:docChgLst>
    <pc:chgData name="Brian Connolly" userId="3cc0afaf-3fd4-49d4-98eb-f7451fca2ae1" providerId="ADAL" clId="{8C912B70-4CD2-47FC-9811-483B78B7F81F}"/>
    <pc:docChg chg="undo custSel modSld">
      <pc:chgData name="Brian Connolly" userId="3cc0afaf-3fd4-49d4-98eb-f7451fca2ae1" providerId="ADAL" clId="{8C912B70-4CD2-47FC-9811-483B78B7F81F}" dt="2024-01-10T17:58:05.717" v="1049" actId="255"/>
      <pc:docMkLst>
        <pc:docMk/>
      </pc:docMkLst>
      <pc:sldChg chg="modSp mod">
        <pc:chgData name="Brian Connolly" userId="3cc0afaf-3fd4-49d4-98eb-f7451fca2ae1" providerId="ADAL" clId="{8C912B70-4CD2-47FC-9811-483B78B7F81F}" dt="2024-01-10T17:58:05.717" v="1049" actId="255"/>
        <pc:sldMkLst>
          <pc:docMk/>
          <pc:sldMk cId="570821271" sldId="284"/>
        </pc:sldMkLst>
      </pc:sldChg>
      <pc:sldChg chg="modSp mod">
        <pc:chgData name="Brian Connolly" userId="3cc0afaf-3fd4-49d4-98eb-f7451fca2ae1" providerId="ADAL" clId="{8C912B70-4CD2-47FC-9811-483B78B7F81F}" dt="2024-01-09T23:07:03.537" v="369" actId="113"/>
        <pc:sldMkLst>
          <pc:docMk/>
          <pc:sldMk cId="2951854945" sldId="287"/>
        </pc:sldMkLst>
      </pc:sldChg>
      <pc:sldChg chg="modSp mod">
        <pc:chgData name="Brian Connolly" userId="3cc0afaf-3fd4-49d4-98eb-f7451fca2ae1" providerId="ADAL" clId="{8C912B70-4CD2-47FC-9811-483B78B7F81F}" dt="2024-01-09T21:40:49.405" v="4" actId="208"/>
        <pc:sldMkLst>
          <pc:docMk/>
          <pc:sldMk cId="1524652" sldId="293"/>
        </pc:sldMkLst>
      </pc:sldChg>
    </pc:docChg>
  </pc:docChgLst>
  <pc:docChgLst>
    <pc:chgData name="Lotta Hagman" userId="d6416cb5-e18c-4783-84b1-dc0e5cd678ba" providerId="ADAL" clId="{8FF4E652-CF5E-463F-BD0E-DC27C2A0F5F4}"/>
    <pc:docChg chg="custSel modSld sldOrd">
      <pc:chgData name="Lotta Hagman" userId="d6416cb5-e18c-4783-84b1-dc0e5cd678ba" providerId="ADAL" clId="{8FF4E652-CF5E-463F-BD0E-DC27C2A0F5F4}" dt="2025-01-02T19:26:17.996" v="4" actId="478"/>
      <pc:docMkLst>
        <pc:docMk/>
      </pc:docMkLst>
      <pc:sldChg chg="ord">
        <pc:chgData name="Lotta Hagman" userId="d6416cb5-e18c-4783-84b1-dc0e5cd678ba" providerId="ADAL" clId="{8FF4E652-CF5E-463F-BD0E-DC27C2A0F5F4}" dt="2025-01-02T19:10:07.104" v="1"/>
        <pc:sldMkLst>
          <pc:docMk/>
          <pc:sldMk cId="2128223676" sldId="294"/>
        </pc:sldMkLst>
      </pc:sldChg>
      <pc:sldChg chg="delSp mod">
        <pc:chgData name="Lotta Hagman" userId="d6416cb5-e18c-4783-84b1-dc0e5cd678ba" providerId="ADAL" clId="{8FF4E652-CF5E-463F-BD0E-DC27C2A0F5F4}" dt="2025-01-02T19:26:08.270" v="2" actId="478"/>
        <pc:sldMkLst>
          <pc:docMk/>
          <pc:sldMk cId="4275919727" sldId="296"/>
        </pc:sldMkLst>
      </pc:sldChg>
      <pc:sldChg chg="delSp modSp mod">
        <pc:chgData name="Lotta Hagman" userId="d6416cb5-e18c-4783-84b1-dc0e5cd678ba" providerId="ADAL" clId="{8FF4E652-CF5E-463F-BD0E-DC27C2A0F5F4}" dt="2025-01-02T19:26:17.996" v="4" actId="478"/>
        <pc:sldMkLst>
          <pc:docMk/>
          <pc:sldMk cId="743820471" sldId="297"/>
        </pc:sldMkLst>
      </pc:sldChg>
    </pc:docChg>
  </pc:docChgLst>
  <pc:docChgLst>
    <pc:chgData name="Brian Connolly" userId="3cc0afaf-3fd4-49d4-98eb-f7451fca2ae1" providerId="ADAL" clId="{E7C93C5E-A5F6-447F-B1DE-ACA70910C4F3}"/>
    <pc:docChg chg="undo custSel addSld delSld modSld">
      <pc:chgData name="Brian Connolly" userId="3cc0afaf-3fd4-49d4-98eb-f7451fca2ae1" providerId="ADAL" clId="{E7C93C5E-A5F6-447F-B1DE-ACA70910C4F3}" dt="2024-09-03T15:12:47.542" v="1875" actId="114"/>
      <pc:docMkLst>
        <pc:docMk/>
      </pc:docMkLst>
      <pc:sldChg chg="modSp mod">
        <pc:chgData name="Brian Connolly" userId="3cc0afaf-3fd4-49d4-98eb-f7451fca2ae1" providerId="ADAL" clId="{E7C93C5E-A5F6-447F-B1DE-ACA70910C4F3}" dt="2024-09-03T14:49:59.091" v="1308" actId="948"/>
        <pc:sldMkLst>
          <pc:docMk/>
          <pc:sldMk cId="3900127704" sldId="263"/>
        </pc:sldMkLst>
      </pc:sldChg>
      <pc:sldChg chg="modSp mod">
        <pc:chgData name="Brian Connolly" userId="3cc0afaf-3fd4-49d4-98eb-f7451fca2ae1" providerId="ADAL" clId="{E7C93C5E-A5F6-447F-B1DE-ACA70910C4F3}" dt="2024-08-20T20:32:17.814" v="280" actId="1076"/>
        <pc:sldMkLst>
          <pc:docMk/>
          <pc:sldMk cId="3666627074" sldId="266"/>
        </pc:sldMkLst>
      </pc:sldChg>
      <pc:sldChg chg="modSp mod">
        <pc:chgData name="Brian Connolly" userId="3cc0afaf-3fd4-49d4-98eb-f7451fca2ae1" providerId="ADAL" clId="{E7C93C5E-A5F6-447F-B1DE-ACA70910C4F3}" dt="2024-08-20T20:27:16.410" v="171" actId="20577"/>
        <pc:sldMkLst>
          <pc:docMk/>
          <pc:sldMk cId="86784590" sldId="267"/>
        </pc:sldMkLst>
      </pc:sldChg>
      <pc:sldChg chg="modSp mod">
        <pc:chgData name="Brian Connolly" userId="3cc0afaf-3fd4-49d4-98eb-f7451fca2ae1" providerId="ADAL" clId="{E7C93C5E-A5F6-447F-B1DE-ACA70910C4F3}" dt="2024-09-03T15:09:22.249" v="1694" actId="6549"/>
        <pc:sldMkLst>
          <pc:docMk/>
          <pc:sldMk cId="1958539412" sldId="283"/>
        </pc:sldMkLst>
      </pc:sldChg>
      <pc:sldChg chg="modSp mod">
        <pc:chgData name="Brian Connolly" userId="3cc0afaf-3fd4-49d4-98eb-f7451fca2ae1" providerId="ADAL" clId="{E7C93C5E-A5F6-447F-B1DE-ACA70910C4F3}" dt="2024-09-03T15:12:47.542" v="1875" actId="114"/>
        <pc:sldMkLst>
          <pc:docMk/>
          <pc:sldMk cId="570821271" sldId="284"/>
        </pc:sldMkLst>
      </pc:sldChg>
      <pc:sldChg chg="del">
        <pc:chgData name="Brian Connolly" userId="3cc0afaf-3fd4-49d4-98eb-f7451fca2ae1" providerId="ADAL" clId="{E7C93C5E-A5F6-447F-B1DE-ACA70910C4F3}" dt="2024-08-20T20:27:01.517" v="139" actId="47"/>
        <pc:sldMkLst>
          <pc:docMk/>
          <pc:sldMk cId="2376250310" sldId="286"/>
        </pc:sldMkLst>
      </pc:sldChg>
      <pc:sldChg chg="modSp mod">
        <pc:chgData name="Brian Connolly" userId="3cc0afaf-3fd4-49d4-98eb-f7451fca2ae1" providerId="ADAL" clId="{E7C93C5E-A5F6-447F-B1DE-ACA70910C4F3}" dt="2024-08-20T20:18:26.012" v="21" actId="403"/>
        <pc:sldMkLst>
          <pc:docMk/>
          <pc:sldMk cId="2951854945" sldId="287"/>
        </pc:sldMkLst>
      </pc:sldChg>
      <pc:sldChg chg="modSp mod">
        <pc:chgData name="Brian Connolly" userId="3cc0afaf-3fd4-49d4-98eb-f7451fca2ae1" providerId="ADAL" clId="{E7C93C5E-A5F6-447F-B1DE-ACA70910C4F3}" dt="2024-08-20T20:18:33.024" v="23" actId="403"/>
        <pc:sldMkLst>
          <pc:docMk/>
          <pc:sldMk cId="4236084148" sldId="288"/>
        </pc:sldMkLst>
      </pc:sldChg>
      <pc:sldChg chg="modSp mod">
        <pc:chgData name="Brian Connolly" userId="3cc0afaf-3fd4-49d4-98eb-f7451fca2ae1" providerId="ADAL" clId="{E7C93C5E-A5F6-447F-B1DE-ACA70910C4F3}" dt="2024-09-03T15:12:30.001" v="1873" actId="1076"/>
        <pc:sldMkLst>
          <pc:docMk/>
          <pc:sldMk cId="3453689275" sldId="291"/>
        </pc:sldMkLst>
      </pc:sldChg>
      <pc:sldChg chg="modSp mod">
        <pc:chgData name="Brian Connolly" userId="3cc0afaf-3fd4-49d4-98eb-f7451fca2ae1" providerId="ADAL" clId="{E7C93C5E-A5F6-447F-B1DE-ACA70910C4F3}" dt="2024-08-20T20:19:26.402" v="135" actId="948"/>
        <pc:sldMkLst>
          <pc:docMk/>
          <pc:sldMk cId="477637485" sldId="292"/>
        </pc:sldMkLst>
      </pc:sldChg>
      <pc:sldChg chg="modSp mod">
        <pc:chgData name="Brian Connolly" userId="3cc0afaf-3fd4-49d4-98eb-f7451fca2ae1" providerId="ADAL" clId="{E7C93C5E-A5F6-447F-B1DE-ACA70910C4F3}" dt="2024-09-03T14:29:46.689" v="407" actId="14100"/>
        <pc:sldMkLst>
          <pc:docMk/>
          <pc:sldMk cId="1524652" sldId="293"/>
        </pc:sldMkLst>
      </pc:sldChg>
      <pc:sldChg chg="addSp delSp modSp mod">
        <pc:chgData name="Brian Connolly" userId="3cc0afaf-3fd4-49d4-98eb-f7451fca2ae1" providerId="ADAL" clId="{E7C93C5E-A5F6-447F-B1DE-ACA70910C4F3}" dt="2024-09-03T14:50:50.117" v="1326" actId="12"/>
        <pc:sldMkLst>
          <pc:docMk/>
          <pc:sldMk cId="2128223676" sldId="294"/>
        </pc:sldMkLst>
      </pc:sldChg>
      <pc:sldChg chg="addSp delSp modSp mod">
        <pc:chgData name="Brian Connolly" userId="3cc0afaf-3fd4-49d4-98eb-f7451fca2ae1" providerId="ADAL" clId="{E7C93C5E-A5F6-447F-B1DE-ACA70910C4F3}" dt="2024-08-20T20:33:27.434" v="337" actId="20577"/>
        <pc:sldMkLst>
          <pc:docMk/>
          <pc:sldMk cId="3889944841" sldId="295"/>
        </pc:sldMkLst>
      </pc:sldChg>
      <pc:sldChg chg="addSp delSp modSp mod">
        <pc:chgData name="Brian Connolly" userId="3cc0afaf-3fd4-49d4-98eb-f7451fca2ae1" providerId="ADAL" clId="{E7C93C5E-A5F6-447F-B1DE-ACA70910C4F3}" dt="2024-09-03T14:32:29.451" v="468"/>
        <pc:sldMkLst>
          <pc:docMk/>
          <pc:sldMk cId="4275919727" sldId="296"/>
        </pc:sldMkLst>
      </pc:sldChg>
      <pc:sldChg chg="addSp delSp modSp mod">
        <pc:chgData name="Brian Connolly" userId="3cc0afaf-3fd4-49d4-98eb-f7451fca2ae1" providerId="ADAL" clId="{E7C93C5E-A5F6-447F-B1DE-ACA70910C4F3}" dt="2024-09-03T14:32:24.606" v="466"/>
        <pc:sldMkLst>
          <pc:docMk/>
          <pc:sldMk cId="743820471" sldId="297"/>
        </pc:sldMkLst>
      </pc:sldChg>
      <pc:sldChg chg="modSp add mod">
        <pc:chgData name="Brian Connolly" userId="3cc0afaf-3fd4-49d4-98eb-f7451fca2ae1" providerId="ADAL" clId="{E7C93C5E-A5F6-447F-B1DE-ACA70910C4F3}" dt="2024-08-20T20:32:08.982" v="279" actId="1076"/>
        <pc:sldMkLst>
          <pc:docMk/>
          <pc:sldMk cId="1595247336" sldId="298"/>
        </pc:sldMkLst>
      </pc:sldChg>
      <pc:sldChg chg="modSp add mod">
        <pc:chgData name="Brian Connolly" userId="3cc0afaf-3fd4-49d4-98eb-f7451fca2ae1" providerId="ADAL" clId="{E7C93C5E-A5F6-447F-B1DE-ACA70910C4F3}" dt="2024-09-03T14:47:57.624" v="1046" actId="122"/>
        <pc:sldMkLst>
          <pc:docMk/>
          <pc:sldMk cId="1608520802" sldId="299"/>
        </pc:sldMkLst>
      </pc:sldChg>
      <pc:sldChg chg="modSp add mod">
        <pc:chgData name="Brian Connolly" userId="3cc0afaf-3fd4-49d4-98eb-f7451fca2ae1" providerId="ADAL" clId="{E7C93C5E-A5F6-447F-B1DE-ACA70910C4F3}" dt="2024-09-03T15:10:25.975" v="1872" actId="6549"/>
        <pc:sldMkLst>
          <pc:docMk/>
          <pc:sldMk cId="46957580" sldId="300"/>
        </pc:sldMkLst>
      </pc:sldChg>
    </pc:docChg>
  </pc:docChgLst>
  <pc:docChgLst>
    <pc:chgData name="Brian Connolly" userId="3cc0afaf-3fd4-49d4-98eb-f7451fca2ae1" providerId="ADAL" clId="{22BE2E30-9873-4BE0-9AF5-522A52697618}"/>
    <pc:docChg chg="custSel modSld modMainMaster">
      <pc:chgData name="Brian Connolly" userId="3cc0afaf-3fd4-49d4-98eb-f7451fca2ae1" providerId="ADAL" clId="{22BE2E30-9873-4BE0-9AF5-522A52697618}" dt="2024-05-10T20:44:37.253" v="40" actId="404"/>
      <pc:docMkLst>
        <pc:docMk/>
      </pc:docMkLst>
      <pc:sldChg chg="modSp mod">
        <pc:chgData name="Brian Connolly" userId="3cc0afaf-3fd4-49d4-98eb-f7451fca2ae1" providerId="ADAL" clId="{22BE2E30-9873-4BE0-9AF5-522A52697618}" dt="2024-05-10T20:40:24.524" v="2" actId="255"/>
        <pc:sldMkLst>
          <pc:docMk/>
          <pc:sldMk cId="3900127704" sldId="263"/>
        </pc:sldMkLst>
      </pc:sldChg>
      <pc:sldChg chg="delSp modSp mod">
        <pc:chgData name="Brian Connolly" userId="3cc0afaf-3fd4-49d4-98eb-f7451fca2ae1" providerId="ADAL" clId="{22BE2E30-9873-4BE0-9AF5-522A52697618}" dt="2024-05-10T20:44:04.058" v="27" actId="404"/>
        <pc:sldMkLst>
          <pc:docMk/>
          <pc:sldMk cId="3666627074" sldId="266"/>
        </pc:sldMkLst>
      </pc:sldChg>
      <pc:sldChg chg="delSp modSp mod">
        <pc:chgData name="Brian Connolly" userId="3cc0afaf-3fd4-49d4-98eb-f7451fca2ae1" providerId="ADAL" clId="{22BE2E30-9873-4BE0-9AF5-522A52697618}" dt="2024-05-10T20:44:08.593" v="29" actId="404"/>
        <pc:sldMkLst>
          <pc:docMk/>
          <pc:sldMk cId="2890732495" sldId="269"/>
        </pc:sldMkLst>
      </pc:sldChg>
      <pc:sldChg chg="delSp modSp mod">
        <pc:chgData name="Brian Connolly" userId="3cc0afaf-3fd4-49d4-98eb-f7451fca2ae1" providerId="ADAL" clId="{22BE2E30-9873-4BE0-9AF5-522A52697618}" dt="2024-05-10T20:44:00.135" v="25" actId="478"/>
        <pc:sldMkLst>
          <pc:docMk/>
          <pc:sldMk cId="2070366301" sldId="270"/>
        </pc:sldMkLst>
      </pc:sldChg>
      <pc:sldChg chg="delSp modSp mod">
        <pc:chgData name="Brian Connolly" userId="3cc0afaf-3fd4-49d4-98eb-f7451fca2ae1" providerId="ADAL" clId="{22BE2E30-9873-4BE0-9AF5-522A52697618}" dt="2024-05-10T20:44:12.386" v="31" actId="404"/>
        <pc:sldMkLst>
          <pc:docMk/>
          <pc:sldMk cId="715492939" sldId="273"/>
        </pc:sldMkLst>
      </pc:sldChg>
      <pc:sldChg chg="delSp modSp mod">
        <pc:chgData name="Brian Connolly" userId="3cc0afaf-3fd4-49d4-98eb-f7451fca2ae1" providerId="ADAL" clId="{22BE2E30-9873-4BE0-9AF5-522A52697618}" dt="2024-05-10T20:42:37.684" v="6" actId="404"/>
        <pc:sldMkLst>
          <pc:docMk/>
          <pc:sldMk cId="1958539412" sldId="283"/>
        </pc:sldMkLst>
      </pc:sldChg>
      <pc:sldChg chg="delSp modSp mod">
        <pc:chgData name="Brian Connolly" userId="3cc0afaf-3fd4-49d4-98eb-f7451fca2ae1" providerId="ADAL" clId="{22BE2E30-9873-4BE0-9AF5-522A52697618}" dt="2024-05-10T20:43:35.474" v="18" actId="179"/>
        <pc:sldMkLst>
          <pc:docMk/>
          <pc:sldMk cId="570821271" sldId="284"/>
        </pc:sldMkLst>
      </pc:sldChg>
      <pc:sldChg chg="delSp modSp mod">
        <pc:chgData name="Brian Connolly" userId="3cc0afaf-3fd4-49d4-98eb-f7451fca2ae1" providerId="ADAL" clId="{22BE2E30-9873-4BE0-9AF5-522A52697618}" dt="2024-05-10T20:44:16.429" v="33" actId="478"/>
        <pc:sldMkLst>
          <pc:docMk/>
          <pc:sldMk cId="2376250310" sldId="286"/>
        </pc:sldMkLst>
      </pc:sldChg>
      <pc:sldChg chg="delSp modSp mod">
        <pc:chgData name="Brian Connolly" userId="3cc0afaf-3fd4-49d4-98eb-f7451fca2ae1" providerId="ADAL" clId="{22BE2E30-9873-4BE0-9AF5-522A52697618}" dt="2024-05-10T20:44:20.962" v="35" actId="404"/>
        <pc:sldMkLst>
          <pc:docMk/>
          <pc:sldMk cId="2951854945" sldId="287"/>
        </pc:sldMkLst>
      </pc:sldChg>
      <pc:sldChg chg="delSp modSp mod">
        <pc:chgData name="Brian Connolly" userId="3cc0afaf-3fd4-49d4-98eb-f7451fca2ae1" providerId="ADAL" clId="{22BE2E30-9873-4BE0-9AF5-522A52697618}" dt="2024-05-10T20:44:27.226" v="37" actId="404"/>
        <pc:sldMkLst>
          <pc:docMk/>
          <pc:sldMk cId="4236084148" sldId="288"/>
        </pc:sldMkLst>
      </pc:sldChg>
      <pc:sldChg chg="delSp modSp mod">
        <pc:chgData name="Brian Connolly" userId="3cc0afaf-3fd4-49d4-98eb-f7451fca2ae1" providerId="ADAL" clId="{22BE2E30-9873-4BE0-9AF5-522A52697618}" dt="2024-05-10T20:44:37.253" v="40" actId="404"/>
        <pc:sldMkLst>
          <pc:docMk/>
          <pc:sldMk cId="3960523515" sldId="289"/>
        </pc:sldMkLst>
      </pc:sldChg>
      <pc:sldChg chg="delSp modSp mod">
        <pc:chgData name="Brian Connolly" userId="3cc0afaf-3fd4-49d4-98eb-f7451fca2ae1" providerId="ADAL" clId="{22BE2E30-9873-4BE0-9AF5-522A52697618}" dt="2024-05-10T20:42:44.490" v="8" actId="404"/>
        <pc:sldMkLst>
          <pc:docMk/>
          <pc:sldMk cId="3453689275" sldId="291"/>
        </pc:sldMkLst>
      </pc:sldChg>
      <pc:sldChg chg="delSp modSp mod">
        <pc:chgData name="Brian Connolly" userId="3cc0afaf-3fd4-49d4-98eb-f7451fca2ae1" providerId="ADAL" clId="{22BE2E30-9873-4BE0-9AF5-522A52697618}" dt="2024-05-10T20:43:48.076" v="21" actId="404"/>
        <pc:sldMkLst>
          <pc:docMk/>
          <pc:sldMk cId="477637485" sldId="292"/>
        </pc:sldMkLst>
      </pc:sldChg>
      <pc:sldChg chg="delSp modSp mod">
        <pc:chgData name="Brian Connolly" userId="3cc0afaf-3fd4-49d4-98eb-f7451fca2ae1" providerId="ADAL" clId="{22BE2E30-9873-4BE0-9AF5-522A52697618}" dt="2024-05-10T20:43:55.923" v="23" actId="404"/>
        <pc:sldMkLst>
          <pc:docMk/>
          <pc:sldMk cId="1524652" sldId="293"/>
        </pc:sldMkLst>
      </pc:sldChg>
      <pc:sldMasterChg chg="modSldLayout">
        <pc:chgData name="Brian Connolly" userId="3cc0afaf-3fd4-49d4-98eb-f7451fca2ae1" providerId="ADAL" clId="{22BE2E30-9873-4BE0-9AF5-522A52697618}" dt="2024-05-10T20:40:30.926" v="3"/>
        <pc:sldMasterMkLst>
          <pc:docMk/>
          <pc:sldMasterMk cId="4131813110" sldId="2147483648"/>
        </pc:sldMasterMkLst>
        <pc:sldLayoutChg chg="addSp modSp">
          <pc:chgData name="Brian Connolly" userId="3cc0afaf-3fd4-49d4-98eb-f7451fca2ae1" providerId="ADAL" clId="{22BE2E30-9873-4BE0-9AF5-522A52697618}" dt="2024-05-10T20:40:30.926" v="3"/>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596A1B92-6710-4518-AFA4-00479926E9DE}"/>
    <pc:docChg chg="custSel addSld delSld modSld sldOrd">
      <pc:chgData name="Brian Connolly" userId="3cc0afaf-3fd4-49d4-98eb-f7451fca2ae1" providerId="ADAL" clId="{596A1B92-6710-4518-AFA4-00479926E9DE}" dt="2023-11-16T16:57:15.806" v="2623" actId="20577"/>
      <pc:docMkLst>
        <pc:docMk/>
      </pc:docMkLst>
      <pc:sldChg chg="modSp mod">
        <pc:chgData name="Brian Connolly" userId="3cc0afaf-3fd4-49d4-98eb-f7451fca2ae1" providerId="ADAL" clId="{596A1B92-6710-4518-AFA4-00479926E9DE}" dt="2023-11-16T15:19:08.049" v="1100" actId="20577"/>
        <pc:sldMkLst>
          <pc:docMk/>
          <pc:sldMk cId="1540209616" sldId="256"/>
        </pc:sldMkLst>
      </pc:sldChg>
      <pc:sldChg chg="modSp mod">
        <pc:chgData name="Brian Connolly" userId="3cc0afaf-3fd4-49d4-98eb-f7451fca2ae1" providerId="ADAL" clId="{596A1B92-6710-4518-AFA4-00479926E9DE}" dt="2023-11-16T16:55:28.918" v="2617" actId="12"/>
        <pc:sldMkLst>
          <pc:docMk/>
          <pc:sldMk cId="3666627074" sldId="266"/>
        </pc:sldMkLst>
      </pc:sldChg>
      <pc:sldChg chg="addSp modSp mod">
        <pc:chgData name="Brian Connolly" userId="3cc0afaf-3fd4-49d4-98eb-f7451fca2ae1" providerId="ADAL" clId="{596A1B92-6710-4518-AFA4-00479926E9DE}" dt="2023-11-16T16:08:42.680" v="1362" actId="1076"/>
        <pc:sldMkLst>
          <pc:docMk/>
          <pc:sldMk cId="2500833035" sldId="271"/>
        </pc:sldMkLst>
      </pc:sldChg>
      <pc:sldChg chg="modSp mod">
        <pc:chgData name="Brian Connolly" userId="3cc0afaf-3fd4-49d4-98eb-f7451fca2ae1" providerId="ADAL" clId="{596A1B92-6710-4518-AFA4-00479926E9DE}" dt="2023-11-16T16:57:15.806" v="2623" actId="20577"/>
        <pc:sldMkLst>
          <pc:docMk/>
          <pc:sldMk cId="1744097809" sldId="275"/>
        </pc:sldMkLst>
      </pc:sldChg>
      <pc:sldChg chg="addSp delSp modSp add mod">
        <pc:chgData name="Brian Connolly" userId="3cc0afaf-3fd4-49d4-98eb-f7451fca2ae1" providerId="ADAL" clId="{596A1B92-6710-4518-AFA4-00479926E9DE}" dt="2023-11-16T14:27:14.661" v="371" actId="20577"/>
        <pc:sldMkLst>
          <pc:docMk/>
          <pc:sldMk cId="3351269954" sldId="277"/>
        </pc:sldMkLst>
      </pc:sldChg>
      <pc:sldChg chg="addSp delSp modSp add mod ord">
        <pc:chgData name="Brian Connolly" userId="3cc0afaf-3fd4-49d4-98eb-f7451fca2ae1" providerId="ADAL" clId="{596A1B92-6710-4518-AFA4-00479926E9DE}" dt="2023-11-16T14:35:05.480" v="1082"/>
        <pc:sldMkLst>
          <pc:docMk/>
          <pc:sldMk cId="1128034762" sldId="278"/>
        </pc:sldMkLst>
      </pc:sldChg>
      <pc:sldChg chg="addSp delSp modSp add mod ord">
        <pc:chgData name="Brian Connolly" userId="3cc0afaf-3fd4-49d4-98eb-f7451fca2ae1" providerId="ADAL" clId="{596A1B92-6710-4518-AFA4-00479926E9DE}" dt="2023-11-16T14:35:13.671" v="1084"/>
        <pc:sldMkLst>
          <pc:docMk/>
          <pc:sldMk cId="3825380183" sldId="279"/>
        </pc:sldMkLst>
      </pc:sldChg>
      <pc:sldChg chg="modSp add mod">
        <pc:chgData name="Brian Connolly" userId="3cc0afaf-3fd4-49d4-98eb-f7451fca2ae1" providerId="ADAL" clId="{596A1B92-6710-4518-AFA4-00479926E9DE}" dt="2023-11-16T16:17:25.234" v="1737" actId="1076"/>
        <pc:sldMkLst>
          <pc:docMk/>
          <pc:sldMk cId="3016156199" sldId="280"/>
        </pc:sldMkLst>
      </pc:sldChg>
      <pc:sldChg chg="modSp add mod">
        <pc:chgData name="Brian Connolly" userId="3cc0afaf-3fd4-49d4-98eb-f7451fca2ae1" providerId="ADAL" clId="{596A1B92-6710-4518-AFA4-00479926E9DE}" dt="2023-11-16T16:42:29.775" v="1871" actId="6549"/>
        <pc:sldMkLst>
          <pc:docMk/>
          <pc:sldMk cId="4167156944" sldId="281"/>
        </pc:sldMkLst>
      </pc:sldChg>
      <pc:sldChg chg="modSp add mod">
        <pc:chgData name="Brian Connolly" userId="3cc0afaf-3fd4-49d4-98eb-f7451fca2ae1" providerId="ADAL" clId="{596A1B92-6710-4518-AFA4-00479926E9DE}" dt="2023-11-16T16:52:58.829" v="2214" actId="6549"/>
        <pc:sldMkLst>
          <pc:docMk/>
          <pc:sldMk cId="977641780" sldId="282"/>
        </pc:sldMkLst>
      </pc:sldChg>
      <pc:sldChg chg="add del">
        <pc:chgData name="Brian Connolly" userId="3cc0afaf-3fd4-49d4-98eb-f7451fca2ae1" providerId="ADAL" clId="{596A1B92-6710-4518-AFA4-00479926E9DE}" dt="2023-11-16T16:52:19.800" v="2165" actId="2696"/>
        <pc:sldMkLst>
          <pc:docMk/>
          <pc:sldMk cId="1470210857" sldId="283"/>
        </pc:sldMkLst>
      </pc:sldChg>
    </pc:docChg>
  </pc:docChgLst>
  <pc:docChgLst>
    <pc:chgData name="Brian Connolly" userId="3cc0afaf-3fd4-49d4-98eb-f7451fca2ae1" providerId="ADAL" clId="{BF32F59D-4D96-49A2-B4BE-9C8EFA1FBB61}"/>
    <pc:docChg chg="modHandout">
      <pc:chgData name="Brian Connolly" userId="3cc0afaf-3fd4-49d4-98eb-f7451fca2ae1" providerId="ADAL" clId="{BF32F59D-4D96-49A2-B4BE-9C8EFA1FBB61}" dt="2024-07-12T18:48:46.551" v="1"/>
      <pc:docMkLst>
        <pc:docMk/>
      </pc:docMkLst>
    </pc:docChg>
  </pc:docChgLst>
  <pc:docChgLst>
    <pc:chgData name="Brian Connolly" userId="3cc0afaf-3fd4-49d4-98eb-f7451fca2ae1" providerId="ADAL" clId="{9C6FD3DE-11E9-43B8-A88B-36ACF1BBC90C}"/>
    <pc:docChg chg="custSel addSld delSld modSld">
      <pc:chgData name="Brian Connolly" userId="3cc0afaf-3fd4-49d4-98eb-f7451fca2ae1" providerId="ADAL" clId="{9C6FD3DE-11E9-43B8-A88B-36ACF1BBC90C}" dt="2024-10-04T06:22:34.990" v="449" actId="255"/>
      <pc:docMkLst>
        <pc:docMk/>
      </pc:docMkLst>
      <pc:sldChg chg="addSp modSp new mod">
        <pc:chgData name="Brian Connolly" userId="3cc0afaf-3fd4-49d4-98eb-f7451fca2ae1" providerId="ADAL" clId="{9C6FD3DE-11E9-43B8-A88B-36ACF1BBC90C}" dt="2024-10-02T06:08:06.266" v="61" actId="6549"/>
        <pc:sldMkLst>
          <pc:docMk/>
          <pc:sldMk cId="2629842806" sldId="301"/>
        </pc:sldMkLst>
      </pc:sldChg>
      <pc:sldChg chg="modSp mod">
        <pc:chgData name="Brian Connolly" userId="3cc0afaf-3fd4-49d4-98eb-f7451fca2ae1" providerId="ADAL" clId="{9C6FD3DE-11E9-43B8-A88B-36ACF1BBC90C}" dt="2024-10-04T06:22:34.990" v="449" actId="255"/>
        <pc:sldMkLst>
          <pc:docMk/>
          <pc:sldMk cId="1125233477" sldId="306"/>
        </pc:sldMkLst>
      </pc:sldChg>
      <pc:sldChg chg="modSp del mod">
        <pc:chgData name="Brian Connolly" userId="3cc0afaf-3fd4-49d4-98eb-f7451fca2ae1" providerId="ADAL" clId="{9C6FD3DE-11E9-43B8-A88B-36ACF1BBC90C}" dt="2024-10-04T06:20:41.112" v="278" actId="47"/>
        <pc:sldMkLst>
          <pc:docMk/>
          <pc:sldMk cId="2399830042" sldId="307"/>
        </pc:sldMkLst>
      </pc:sldChg>
      <pc:sldChg chg="modSp mod">
        <pc:chgData name="Brian Connolly" userId="3cc0afaf-3fd4-49d4-98eb-f7451fca2ae1" providerId="ADAL" clId="{9C6FD3DE-11E9-43B8-A88B-36ACF1BBC90C}" dt="2024-10-04T06:20:38.279" v="277" actId="20577"/>
        <pc:sldMkLst>
          <pc:docMk/>
          <pc:sldMk cId="270429396" sldId="308"/>
        </pc:sldMkLst>
      </pc:sldChg>
      <pc:sldChg chg="new del">
        <pc:chgData name="Brian Connolly" userId="3cc0afaf-3fd4-49d4-98eb-f7451fca2ae1" providerId="ADAL" clId="{9C6FD3DE-11E9-43B8-A88B-36ACF1BBC90C}" dt="2024-10-02T06:10:28.895" v="63" actId="47"/>
        <pc:sldMkLst>
          <pc:docMk/>
          <pc:sldMk cId="3881865631" sldId="308"/>
        </pc:sldMkLst>
      </pc:sldChg>
    </pc:docChg>
  </pc:docChgLst>
  <pc:docChgLst>
    <pc:chgData name="Brian Connolly" userId="3cc0afaf-3fd4-49d4-98eb-f7451fca2ae1" providerId="ADAL" clId="{69000908-F661-4C7D-867F-2A707712EDDD}"/>
    <pc:docChg chg="custSel modSld">
      <pc:chgData name="Brian Connolly" userId="3cc0afaf-3fd4-49d4-98eb-f7451fca2ae1" providerId="ADAL" clId="{69000908-F661-4C7D-867F-2A707712EDDD}" dt="2024-09-06T14:00:25.372" v="58" actId="113"/>
      <pc:docMkLst>
        <pc:docMk/>
      </pc:docMkLst>
      <pc:sldChg chg="modSp mod">
        <pc:chgData name="Brian Connolly" userId="3cc0afaf-3fd4-49d4-98eb-f7451fca2ae1" providerId="ADAL" clId="{69000908-F661-4C7D-867F-2A707712EDDD}" dt="2024-09-06T13:59:39.940" v="53" actId="113"/>
        <pc:sldMkLst>
          <pc:docMk/>
          <pc:sldMk cId="4236084148" sldId="288"/>
        </pc:sldMkLst>
      </pc:sldChg>
      <pc:sldChg chg="modSp mod">
        <pc:chgData name="Brian Connolly" userId="3cc0afaf-3fd4-49d4-98eb-f7451fca2ae1" providerId="ADAL" clId="{69000908-F661-4C7D-867F-2A707712EDDD}" dt="2024-09-06T14:00:25.372" v="58" actId="113"/>
        <pc:sldMkLst>
          <pc:docMk/>
          <pc:sldMk cId="3960523515" sldId="289"/>
        </pc:sldMkLst>
      </pc:sldChg>
      <pc:sldChg chg="addSp delSp modSp mod">
        <pc:chgData name="Brian Connolly" userId="3cc0afaf-3fd4-49d4-98eb-f7451fca2ae1" providerId="ADAL" clId="{69000908-F661-4C7D-867F-2A707712EDDD}" dt="2024-09-06T13:51:46.409" v="34" actId="478"/>
        <pc:sldMkLst>
          <pc:docMk/>
          <pc:sldMk cId="1524652" sldId="293"/>
        </pc:sldMkLst>
      </pc:sldChg>
      <pc:sldChg chg="addSp delSp modSp mod">
        <pc:chgData name="Brian Connolly" userId="3cc0afaf-3fd4-49d4-98eb-f7451fca2ae1" providerId="ADAL" clId="{69000908-F661-4C7D-867F-2A707712EDDD}" dt="2024-09-06T13:55:53.560" v="50" actId="20577"/>
        <pc:sldMkLst>
          <pc:docMk/>
          <pc:sldMk cId="4275919727" sldId="296"/>
        </pc:sldMkLst>
      </pc:sldChg>
      <pc:sldChg chg="addSp delSp modSp mod">
        <pc:chgData name="Brian Connolly" userId="3cc0afaf-3fd4-49d4-98eb-f7451fca2ae1" providerId="ADAL" clId="{69000908-F661-4C7D-867F-2A707712EDDD}" dt="2024-09-06T13:57:08.373" v="52"/>
        <pc:sldMkLst>
          <pc:docMk/>
          <pc:sldMk cId="743820471" sldId="297"/>
        </pc:sldMkLst>
      </pc:sldChg>
    </pc:docChg>
  </pc:docChgLst>
  <pc:docChgLst>
    <pc:chgData name="Lotta Hagman" userId="d6416cb5-e18c-4783-84b1-dc0e5cd678ba" providerId="ADAL" clId="{52F50E2B-9683-4129-AE08-6ED70019EF9E}"/>
    <pc:docChg chg="undo custSel addSld delSld modSld">
      <pc:chgData name="Lotta Hagman" userId="d6416cb5-e18c-4783-84b1-dc0e5cd678ba" providerId="ADAL" clId="{52F50E2B-9683-4129-AE08-6ED70019EF9E}" dt="2024-09-05T23:08:24.478" v="1083" actId="113"/>
      <pc:docMkLst>
        <pc:docMk/>
      </pc:docMkLst>
      <pc:sldChg chg="modSp mod">
        <pc:chgData name="Lotta Hagman" userId="d6416cb5-e18c-4783-84b1-dc0e5cd678ba" providerId="ADAL" clId="{52F50E2B-9683-4129-AE08-6ED70019EF9E}" dt="2024-09-05T22:02:51.763" v="0" actId="20577"/>
        <pc:sldMkLst>
          <pc:docMk/>
          <pc:sldMk cId="3900127704" sldId="263"/>
        </pc:sldMkLst>
      </pc:sldChg>
      <pc:sldChg chg="modSp mod">
        <pc:chgData name="Lotta Hagman" userId="d6416cb5-e18c-4783-84b1-dc0e5cd678ba" providerId="ADAL" clId="{52F50E2B-9683-4129-AE08-6ED70019EF9E}" dt="2024-09-05T22:29:16.033" v="598" actId="20577"/>
        <pc:sldMkLst>
          <pc:docMk/>
          <pc:sldMk cId="3666627074" sldId="266"/>
        </pc:sldMkLst>
      </pc:sldChg>
      <pc:sldChg chg="addSp delSp modSp mod">
        <pc:chgData name="Lotta Hagman" userId="d6416cb5-e18c-4783-84b1-dc0e5cd678ba" providerId="ADAL" clId="{52F50E2B-9683-4129-AE08-6ED70019EF9E}" dt="2024-09-05T22:51:01.670" v="872" actId="1076"/>
        <pc:sldMkLst>
          <pc:docMk/>
          <pc:sldMk cId="86784590" sldId="267"/>
        </pc:sldMkLst>
      </pc:sldChg>
      <pc:sldChg chg="modSp mod">
        <pc:chgData name="Lotta Hagman" userId="d6416cb5-e18c-4783-84b1-dc0e5cd678ba" providerId="ADAL" clId="{52F50E2B-9683-4129-AE08-6ED70019EF9E}" dt="2024-09-05T22:08:44.701" v="127" actId="20577"/>
        <pc:sldMkLst>
          <pc:docMk/>
          <pc:sldMk cId="1958539412" sldId="283"/>
        </pc:sldMkLst>
      </pc:sldChg>
      <pc:sldChg chg="modSp mod">
        <pc:chgData name="Lotta Hagman" userId="d6416cb5-e18c-4783-84b1-dc0e5cd678ba" providerId="ADAL" clId="{52F50E2B-9683-4129-AE08-6ED70019EF9E}" dt="2024-09-05T22:13:50.049" v="170" actId="20577"/>
        <pc:sldMkLst>
          <pc:docMk/>
          <pc:sldMk cId="570821271" sldId="284"/>
        </pc:sldMkLst>
      </pc:sldChg>
      <pc:sldChg chg="modSp mod">
        <pc:chgData name="Lotta Hagman" userId="d6416cb5-e18c-4783-84b1-dc0e5cd678ba" providerId="ADAL" clId="{52F50E2B-9683-4129-AE08-6ED70019EF9E}" dt="2024-09-05T22:51:42.239" v="887" actId="20577"/>
        <pc:sldMkLst>
          <pc:docMk/>
          <pc:sldMk cId="2951854945" sldId="287"/>
        </pc:sldMkLst>
      </pc:sldChg>
      <pc:sldChg chg="modSp mod">
        <pc:chgData name="Lotta Hagman" userId="d6416cb5-e18c-4783-84b1-dc0e5cd678ba" providerId="ADAL" clId="{52F50E2B-9683-4129-AE08-6ED70019EF9E}" dt="2024-09-05T23:01:36.455" v="949" actId="20577"/>
        <pc:sldMkLst>
          <pc:docMk/>
          <pc:sldMk cId="4236084148" sldId="288"/>
        </pc:sldMkLst>
      </pc:sldChg>
      <pc:sldChg chg="modSp mod">
        <pc:chgData name="Lotta Hagman" userId="d6416cb5-e18c-4783-84b1-dc0e5cd678ba" providerId="ADAL" clId="{52F50E2B-9683-4129-AE08-6ED70019EF9E}" dt="2024-09-05T23:06:53.456" v="1081" actId="20577"/>
        <pc:sldMkLst>
          <pc:docMk/>
          <pc:sldMk cId="3960523515" sldId="289"/>
        </pc:sldMkLst>
      </pc:sldChg>
      <pc:sldChg chg="modSp mod">
        <pc:chgData name="Lotta Hagman" userId="d6416cb5-e18c-4783-84b1-dc0e5cd678ba" providerId="ADAL" clId="{52F50E2B-9683-4129-AE08-6ED70019EF9E}" dt="2024-09-05T22:12:31.680" v="163" actId="20577"/>
        <pc:sldMkLst>
          <pc:docMk/>
          <pc:sldMk cId="3453689275" sldId="291"/>
        </pc:sldMkLst>
      </pc:sldChg>
      <pc:sldChg chg="modSp mod">
        <pc:chgData name="Lotta Hagman" userId="d6416cb5-e18c-4783-84b1-dc0e5cd678ba" providerId="ADAL" clId="{52F50E2B-9683-4129-AE08-6ED70019EF9E}" dt="2024-09-05T22:14:30.591" v="171" actId="1076"/>
        <pc:sldMkLst>
          <pc:docMk/>
          <pc:sldMk cId="477637485" sldId="292"/>
        </pc:sldMkLst>
      </pc:sldChg>
      <pc:sldChg chg="modSp mod">
        <pc:chgData name="Lotta Hagman" userId="d6416cb5-e18c-4783-84b1-dc0e5cd678ba" providerId="ADAL" clId="{52F50E2B-9683-4129-AE08-6ED70019EF9E}" dt="2024-09-05T22:15:31.590" v="172" actId="6549"/>
        <pc:sldMkLst>
          <pc:docMk/>
          <pc:sldMk cId="1524652" sldId="293"/>
        </pc:sldMkLst>
      </pc:sldChg>
      <pc:sldChg chg="delSp modSp mod">
        <pc:chgData name="Lotta Hagman" userId="d6416cb5-e18c-4783-84b1-dc0e5cd678ba" providerId="ADAL" clId="{52F50E2B-9683-4129-AE08-6ED70019EF9E}" dt="2024-09-05T22:19:28.289" v="273" actId="478"/>
        <pc:sldMkLst>
          <pc:docMk/>
          <pc:sldMk cId="3889944841" sldId="295"/>
        </pc:sldMkLst>
      </pc:sldChg>
      <pc:sldChg chg="modSp mod">
        <pc:chgData name="Lotta Hagman" userId="d6416cb5-e18c-4783-84b1-dc0e5cd678ba" providerId="ADAL" clId="{52F50E2B-9683-4129-AE08-6ED70019EF9E}" dt="2024-09-05T22:31:41.696" v="602" actId="20577"/>
        <pc:sldMkLst>
          <pc:docMk/>
          <pc:sldMk cId="4275919727" sldId="296"/>
        </pc:sldMkLst>
      </pc:sldChg>
      <pc:sldChg chg="modSp mod">
        <pc:chgData name="Lotta Hagman" userId="d6416cb5-e18c-4783-84b1-dc0e5cd678ba" providerId="ADAL" clId="{52F50E2B-9683-4129-AE08-6ED70019EF9E}" dt="2024-09-05T22:33:20.431" v="619" actId="20577"/>
        <pc:sldMkLst>
          <pc:docMk/>
          <pc:sldMk cId="743820471" sldId="297"/>
        </pc:sldMkLst>
      </pc:sldChg>
      <pc:sldChg chg="modSp mod">
        <pc:chgData name="Lotta Hagman" userId="d6416cb5-e18c-4783-84b1-dc0e5cd678ba" providerId="ADAL" clId="{52F50E2B-9683-4129-AE08-6ED70019EF9E}" dt="2024-09-05T22:30:35.045" v="599" actId="6549"/>
        <pc:sldMkLst>
          <pc:docMk/>
          <pc:sldMk cId="1595247336" sldId="298"/>
        </pc:sldMkLst>
      </pc:sldChg>
      <pc:sldChg chg="modSp mod">
        <pc:chgData name="Lotta Hagman" userId="d6416cb5-e18c-4783-84b1-dc0e5cd678ba" providerId="ADAL" clId="{52F50E2B-9683-4129-AE08-6ED70019EF9E}" dt="2024-09-05T23:08:24.478" v="1083" actId="113"/>
        <pc:sldMkLst>
          <pc:docMk/>
          <pc:sldMk cId="1608520802" sldId="299"/>
        </pc:sldMkLst>
      </pc:sldChg>
      <pc:sldChg chg="modSp mod">
        <pc:chgData name="Lotta Hagman" userId="d6416cb5-e18c-4783-84b1-dc0e5cd678ba" providerId="ADAL" clId="{52F50E2B-9683-4129-AE08-6ED70019EF9E}" dt="2024-09-05T22:07:45.589" v="112" actId="313"/>
        <pc:sldMkLst>
          <pc:docMk/>
          <pc:sldMk cId="46957580" sldId="300"/>
        </pc:sldMkLst>
      </pc:sldChg>
      <pc:sldChg chg="new del">
        <pc:chgData name="Lotta Hagman" userId="d6416cb5-e18c-4783-84b1-dc0e5cd678ba" providerId="ADAL" clId="{52F50E2B-9683-4129-AE08-6ED70019EF9E}" dt="2024-09-05T22:43:21.547" v="638" actId="680"/>
        <pc:sldMkLst>
          <pc:docMk/>
          <pc:sldMk cId="3338210170" sldId="301"/>
        </pc:sldMkLst>
      </pc:sldChg>
    </pc:docChg>
  </pc:docChgLst>
  <pc:docChgLst>
    <pc:chgData name="Brian Connolly" userId="3cc0afaf-3fd4-49d4-98eb-f7451fca2ae1" providerId="ADAL" clId="{7B524EB2-7274-47B9-9DF4-14E1A787E948}"/>
    <pc:docChg chg="modMainMaster">
      <pc:chgData name="Brian Connolly" userId="3cc0afaf-3fd4-49d4-98eb-f7451fca2ae1" providerId="ADAL" clId="{7B524EB2-7274-47B9-9DF4-14E1A787E948}" dt="2025-03-17T07:52:09.360" v="1" actId="20577"/>
      <pc:docMkLst>
        <pc:docMk/>
      </pc:docMkLst>
      <pc:sldMasterChg chg="modSp mod">
        <pc:chgData name="Brian Connolly" userId="3cc0afaf-3fd4-49d4-98eb-f7451fca2ae1" providerId="ADAL" clId="{7B524EB2-7274-47B9-9DF4-14E1A787E948}" dt="2025-03-17T07:52:09.360" v="1" actId="20577"/>
        <pc:sldMasterMkLst>
          <pc:docMk/>
          <pc:sldMasterMk cId="4131813110" sldId="2147483648"/>
        </pc:sldMasterMkLst>
      </pc:sldMasterChg>
    </pc:docChg>
  </pc:docChgLst>
  <pc:docChgLst>
    <pc:chgData name="Brian Connolly" userId="3cc0afaf-3fd4-49d4-98eb-f7451fca2ae1" providerId="ADAL" clId="{3F3C264E-5E88-49B3-A78C-5AC41999E319}"/>
    <pc:docChg chg="custSel modSld modMainMaster">
      <pc:chgData name="Brian Connolly" userId="3cc0afaf-3fd4-49d4-98eb-f7451fca2ae1" providerId="ADAL" clId="{3F3C264E-5E88-49B3-A78C-5AC41999E319}" dt="2024-08-16T14:05:25.044" v="60" actId="478"/>
      <pc:docMkLst>
        <pc:docMk/>
      </pc:docMkLst>
      <pc:sldChg chg="delSp mod">
        <pc:chgData name="Brian Connolly" userId="3cc0afaf-3fd4-49d4-98eb-f7451fca2ae1" providerId="ADAL" clId="{3F3C264E-5E88-49B3-A78C-5AC41999E319}" dt="2024-08-16T14:04:55.673" v="46" actId="478"/>
        <pc:sldMkLst>
          <pc:docMk/>
          <pc:sldMk cId="3900127704" sldId="263"/>
        </pc:sldMkLst>
      </pc:sldChg>
      <pc:sldChg chg="delSp mod">
        <pc:chgData name="Brian Connolly" userId="3cc0afaf-3fd4-49d4-98eb-f7451fca2ae1" providerId="ADAL" clId="{3F3C264E-5E88-49B3-A78C-5AC41999E319}" dt="2024-08-16T14:05:13.534" v="54" actId="478"/>
        <pc:sldMkLst>
          <pc:docMk/>
          <pc:sldMk cId="3666627074" sldId="266"/>
        </pc:sldMkLst>
      </pc:sldChg>
      <pc:sldChg chg="delSp mod">
        <pc:chgData name="Brian Connolly" userId="3cc0afaf-3fd4-49d4-98eb-f7451fca2ae1" providerId="ADAL" clId="{3F3C264E-5E88-49B3-A78C-5AC41999E319}" dt="2024-08-16T14:05:00.374" v="48" actId="478"/>
        <pc:sldMkLst>
          <pc:docMk/>
          <pc:sldMk cId="1958539412" sldId="283"/>
        </pc:sldMkLst>
      </pc:sldChg>
      <pc:sldChg chg="delSp mod">
        <pc:chgData name="Brian Connolly" userId="3cc0afaf-3fd4-49d4-98eb-f7451fca2ae1" providerId="ADAL" clId="{3F3C264E-5E88-49B3-A78C-5AC41999E319}" dt="2024-08-16T14:05:04.042" v="50" actId="478"/>
        <pc:sldMkLst>
          <pc:docMk/>
          <pc:sldMk cId="570821271" sldId="284"/>
        </pc:sldMkLst>
      </pc:sldChg>
      <pc:sldChg chg="delSp mod">
        <pc:chgData name="Brian Connolly" userId="3cc0afaf-3fd4-49d4-98eb-f7451fca2ae1" providerId="ADAL" clId="{3F3C264E-5E88-49B3-A78C-5AC41999E319}" dt="2024-08-16T14:05:19.780" v="57" actId="478"/>
        <pc:sldMkLst>
          <pc:docMk/>
          <pc:sldMk cId="2376250310" sldId="286"/>
        </pc:sldMkLst>
      </pc:sldChg>
      <pc:sldChg chg="delSp mod">
        <pc:chgData name="Brian Connolly" userId="3cc0afaf-3fd4-49d4-98eb-f7451fca2ae1" providerId="ADAL" clId="{3F3C264E-5E88-49B3-A78C-5AC41999E319}" dt="2024-08-16T14:05:21.427" v="58" actId="478"/>
        <pc:sldMkLst>
          <pc:docMk/>
          <pc:sldMk cId="2951854945" sldId="287"/>
        </pc:sldMkLst>
      </pc:sldChg>
      <pc:sldChg chg="delSp mod">
        <pc:chgData name="Brian Connolly" userId="3cc0afaf-3fd4-49d4-98eb-f7451fca2ae1" providerId="ADAL" clId="{3F3C264E-5E88-49B3-A78C-5AC41999E319}" dt="2024-08-16T14:05:22.954" v="59" actId="478"/>
        <pc:sldMkLst>
          <pc:docMk/>
          <pc:sldMk cId="4236084148" sldId="288"/>
        </pc:sldMkLst>
      </pc:sldChg>
      <pc:sldChg chg="delSp mod">
        <pc:chgData name="Brian Connolly" userId="3cc0afaf-3fd4-49d4-98eb-f7451fca2ae1" providerId="ADAL" clId="{3F3C264E-5E88-49B3-A78C-5AC41999E319}" dt="2024-08-16T14:05:25.044" v="60" actId="478"/>
        <pc:sldMkLst>
          <pc:docMk/>
          <pc:sldMk cId="3960523515" sldId="289"/>
        </pc:sldMkLst>
      </pc:sldChg>
      <pc:sldChg chg="delSp mod">
        <pc:chgData name="Brian Connolly" userId="3cc0afaf-3fd4-49d4-98eb-f7451fca2ae1" providerId="ADAL" clId="{3F3C264E-5E88-49B3-A78C-5AC41999E319}" dt="2024-08-16T14:05:02.254" v="49" actId="478"/>
        <pc:sldMkLst>
          <pc:docMk/>
          <pc:sldMk cId="3453689275" sldId="291"/>
        </pc:sldMkLst>
      </pc:sldChg>
      <pc:sldChg chg="delSp mod">
        <pc:chgData name="Brian Connolly" userId="3cc0afaf-3fd4-49d4-98eb-f7451fca2ae1" providerId="ADAL" clId="{3F3C264E-5E88-49B3-A78C-5AC41999E319}" dt="2024-08-16T14:05:06.105" v="51" actId="478"/>
        <pc:sldMkLst>
          <pc:docMk/>
          <pc:sldMk cId="477637485" sldId="292"/>
        </pc:sldMkLst>
      </pc:sldChg>
      <pc:sldChg chg="delSp mod">
        <pc:chgData name="Brian Connolly" userId="3cc0afaf-3fd4-49d4-98eb-f7451fca2ae1" providerId="ADAL" clId="{3F3C264E-5E88-49B3-A78C-5AC41999E319}" dt="2024-08-16T14:05:08.737" v="52" actId="478"/>
        <pc:sldMkLst>
          <pc:docMk/>
          <pc:sldMk cId="1524652" sldId="293"/>
        </pc:sldMkLst>
      </pc:sldChg>
      <pc:sldChg chg="delSp mod">
        <pc:chgData name="Brian Connolly" userId="3cc0afaf-3fd4-49d4-98eb-f7451fca2ae1" providerId="ADAL" clId="{3F3C264E-5E88-49B3-A78C-5AC41999E319}" dt="2024-08-16T14:04:58.603" v="47" actId="478"/>
        <pc:sldMkLst>
          <pc:docMk/>
          <pc:sldMk cId="2128223676" sldId="294"/>
        </pc:sldMkLst>
      </pc:sldChg>
      <pc:sldChg chg="delSp mod">
        <pc:chgData name="Brian Connolly" userId="3cc0afaf-3fd4-49d4-98eb-f7451fca2ae1" providerId="ADAL" clId="{3F3C264E-5E88-49B3-A78C-5AC41999E319}" dt="2024-08-16T14:05:11.352" v="53" actId="478"/>
        <pc:sldMkLst>
          <pc:docMk/>
          <pc:sldMk cId="3889944841" sldId="295"/>
        </pc:sldMkLst>
      </pc:sldChg>
      <pc:sldChg chg="delSp mod">
        <pc:chgData name="Brian Connolly" userId="3cc0afaf-3fd4-49d4-98eb-f7451fca2ae1" providerId="ADAL" clId="{3F3C264E-5E88-49B3-A78C-5AC41999E319}" dt="2024-08-16T14:05:15.592" v="55" actId="478"/>
        <pc:sldMkLst>
          <pc:docMk/>
          <pc:sldMk cId="4275919727" sldId="296"/>
        </pc:sldMkLst>
      </pc:sldChg>
      <pc:sldChg chg="delSp mod">
        <pc:chgData name="Brian Connolly" userId="3cc0afaf-3fd4-49d4-98eb-f7451fca2ae1" providerId="ADAL" clId="{3F3C264E-5E88-49B3-A78C-5AC41999E319}" dt="2024-08-16T14:05:18.154" v="56" actId="478"/>
        <pc:sldMkLst>
          <pc:docMk/>
          <pc:sldMk cId="743820471" sldId="297"/>
        </pc:sldMkLst>
      </pc:sldChg>
      <pc:sldMasterChg chg="delSp modSp mod">
        <pc:chgData name="Brian Connolly" userId="3cc0afaf-3fd4-49d4-98eb-f7451fca2ae1" providerId="ADAL" clId="{3F3C264E-5E88-49B3-A78C-5AC41999E319}" dt="2024-08-16T14:04:48.927" v="45" actId="207"/>
        <pc:sldMasterMkLst>
          <pc:docMk/>
          <pc:sldMasterMk cId="4131813110" sldId="2147483648"/>
        </pc:sldMasterMkLst>
      </pc:sldMasterChg>
    </pc:docChg>
  </pc:docChgLst>
  <pc:docChgLst>
    <pc:chgData name="gemma@ruffino.co.uk" userId="S::urn:spo:guest#gemma@ruffino.co.uk::" providerId="AD" clId="Web-{1C8DC22C-DB34-23C4-44D1-88C3E3C71A77}"/>
    <pc:docChg chg="modSld">
      <pc:chgData name="gemma@ruffino.co.uk" userId="S::urn:spo:guest#gemma@ruffino.co.uk::" providerId="AD" clId="Web-{1C8DC22C-DB34-23C4-44D1-88C3E3C71A77}" dt="2024-12-20T21:43:04.768" v="127" actId="20577"/>
      <pc:docMkLst>
        <pc:docMk/>
      </pc:docMkLst>
      <pc:sldChg chg="modSp">
        <pc:chgData name="gemma@ruffino.co.uk" userId="S::urn:spo:guest#gemma@ruffino.co.uk::" providerId="AD" clId="Web-{1C8DC22C-DB34-23C4-44D1-88C3E3C71A77}" dt="2024-12-20T21:00:31.368" v="7"/>
        <pc:sldMkLst>
          <pc:docMk/>
          <pc:sldMk cId="3900127704" sldId="263"/>
        </pc:sldMkLst>
      </pc:sldChg>
      <pc:sldChg chg="modSp">
        <pc:chgData name="gemma@ruffino.co.uk" userId="S::urn:spo:guest#gemma@ruffino.co.uk::" providerId="AD" clId="Web-{1C8DC22C-DB34-23C4-44D1-88C3E3C71A77}" dt="2024-12-20T21:41:44.980" v="87" actId="20577"/>
        <pc:sldMkLst>
          <pc:docMk/>
          <pc:sldMk cId="3666627074" sldId="266"/>
        </pc:sldMkLst>
      </pc:sldChg>
      <pc:sldChg chg="modSp">
        <pc:chgData name="gemma@ruffino.co.uk" userId="S::urn:spo:guest#gemma@ruffino.co.uk::" providerId="AD" clId="Web-{1C8DC22C-DB34-23C4-44D1-88C3E3C71A77}" dt="2024-12-20T21:39:58.726" v="38" actId="20577"/>
        <pc:sldMkLst>
          <pc:docMk/>
          <pc:sldMk cId="1958539412" sldId="283"/>
        </pc:sldMkLst>
      </pc:sldChg>
      <pc:sldChg chg="modSp">
        <pc:chgData name="gemma@ruffino.co.uk" userId="S::urn:spo:guest#gemma@ruffino.co.uk::" providerId="AD" clId="Web-{1C8DC22C-DB34-23C4-44D1-88C3E3C71A77}" dt="2024-12-20T21:40:40.806" v="64" actId="20577"/>
        <pc:sldMkLst>
          <pc:docMk/>
          <pc:sldMk cId="570821271" sldId="284"/>
        </pc:sldMkLst>
      </pc:sldChg>
      <pc:sldChg chg="modSp">
        <pc:chgData name="gemma@ruffino.co.uk" userId="S::urn:spo:guest#gemma@ruffino.co.uk::" providerId="AD" clId="Web-{1C8DC22C-DB34-23C4-44D1-88C3E3C71A77}" dt="2024-12-20T21:42:47.533" v="116" actId="20577"/>
        <pc:sldMkLst>
          <pc:docMk/>
          <pc:sldMk cId="4236084148" sldId="288"/>
        </pc:sldMkLst>
      </pc:sldChg>
      <pc:sldChg chg="modSp">
        <pc:chgData name="gemma@ruffino.co.uk" userId="S::urn:spo:guest#gemma@ruffino.co.uk::" providerId="AD" clId="Web-{1C8DC22C-DB34-23C4-44D1-88C3E3C71A77}" dt="2024-12-20T21:43:04.768" v="127" actId="20577"/>
        <pc:sldMkLst>
          <pc:docMk/>
          <pc:sldMk cId="3960523515" sldId="289"/>
        </pc:sldMkLst>
      </pc:sldChg>
      <pc:sldChg chg="modSp">
        <pc:chgData name="gemma@ruffino.co.uk" userId="S::urn:spo:guest#gemma@ruffino.co.uk::" providerId="AD" clId="Web-{1C8DC22C-DB34-23C4-44D1-88C3E3C71A77}" dt="2024-12-20T21:40:33.446" v="62" actId="20577"/>
        <pc:sldMkLst>
          <pc:docMk/>
          <pc:sldMk cId="3453689275" sldId="291"/>
        </pc:sldMkLst>
      </pc:sldChg>
      <pc:sldChg chg="modSp">
        <pc:chgData name="gemma@ruffino.co.uk" userId="S::urn:spo:guest#gemma@ruffino.co.uk::" providerId="AD" clId="Web-{1C8DC22C-DB34-23C4-44D1-88C3E3C71A77}" dt="2024-12-20T21:40:51.775" v="68" actId="20577"/>
        <pc:sldMkLst>
          <pc:docMk/>
          <pc:sldMk cId="477637485" sldId="292"/>
        </pc:sldMkLst>
      </pc:sldChg>
      <pc:sldChg chg="modSp">
        <pc:chgData name="gemma@ruffino.co.uk" userId="S::urn:spo:guest#gemma@ruffino.co.uk::" providerId="AD" clId="Web-{1C8DC22C-DB34-23C4-44D1-88C3E3C71A77}" dt="2024-12-20T21:41:09.119" v="74" actId="20577"/>
        <pc:sldMkLst>
          <pc:docMk/>
          <pc:sldMk cId="1524652" sldId="293"/>
        </pc:sldMkLst>
      </pc:sldChg>
      <pc:sldChg chg="modSp">
        <pc:chgData name="gemma@ruffino.co.uk" userId="S::urn:spo:guest#gemma@ruffino.co.uk::" providerId="AD" clId="Web-{1C8DC22C-DB34-23C4-44D1-88C3E3C71A77}" dt="2024-12-20T21:41:17.401" v="76" actId="20577"/>
        <pc:sldMkLst>
          <pc:docMk/>
          <pc:sldMk cId="3889944841" sldId="295"/>
        </pc:sldMkLst>
      </pc:sldChg>
      <pc:sldChg chg="modSp">
        <pc:chgData name="gemma@ruffino.co.uk" userId="S::urn:spo:guest#gemma@ruffino.co.uk::" providerId="AD" clId="Web-{1C8DC22C-DB34-23C4-44D1-88C3E3C71A77}" dt="2024-12-20T21:42:24.107" v="102" actId="20577"/>
        <pc:sldMkLst>
          <pc:docMk/>
          <pc:sldMk cId="743820471" sldId="297"/>
        </pc:sldMkLst>
      </pc:sldChg>
      <pc:sldChg chg="modSp">
        <pc:chgData name="gemma@ruffino.co.uk" userId="S::urn:spo:guest#gemma@ruffino.co.uk::" providerId="AD" clId="Web-{1C8DC22C-DB34-23C4-44D1-88C3E3C71A77}" dt="2024-12-20T21:42:08.262" v="98" actId="20577"/>
        <pc:sldMkLst>
          <pc:docMk/>
          <pc:sldMk cId="1595247336" sldId="298"/>
        </pc:sldMkLst>
      </pc:sldChg>
      <pc:sldChg chg="modSp">
        <pc:chgData name="gemma@ruffino.co.uk" userId="S::urn:spo:guest#gemma@ruffino.co.uk::" providerId="AD" clId="Web-{1C8DC22C-DB34-23C4-44D1-88C3E3C71A77}" dt="2024-12-20T21:40:04.476" v="40" actId="20577"/>
        <pc:sldMkLst>
          <pc:docMk/>
          <pc:sldMk cId="46957580" sldId="300"/>
        </pc:sldMkLst>
      </pc:sldChg>
      <pc:sldChg chg="modSp">
        <pc:chgData name="gemma@ruffino.co.uk" userId="S::urn:spo:guest#gemma@ruffino.co.uk::" providerId="AD" clId="Web-{1C8DC22C-DB34-23C4-44D1-88C3E3C71A77}" dt="2024-12-20T21:38:55.065" v="11"/>
        <pc:sldMkLst>
          <pc:docMk/>
          <pc:sldMk cId="1125233477" sldId="306"/>
        </pc:sldMkLst>
      </pc:sldChg>
    </pc:docChg>
  </pc:docChgLst>
  <pc:docChgLst>
    <pc:chgData name="Brian Connolly" userId="3cc0afaf-3fd4-49d4-98eb-f7451fca2ae1" providerId="ADAL" clId="{94CE7E90-974D-42DF-9949-585089C33E15}"/>
    <pc:docChg chg="undo custSel addSld delSld modSld sldOrd">
      <pc:chgData name="Brian Connolly" userId="3cc0afaf-3fd4-49d4-98eb-f7451fca2ae1" providerId="ADAL" clId="{94CE7E90-974D-42DF-9949-585089C33E15}" dt="2023-11-29T17:07:24.424" v="5548" actId="47"/>
      <pc:docMkLst>
        <pc:docMk/>
      </pc:docMkLst>
      <pc:sldChg chg="del">
        <pc:chgData name="Brian Connolly" userId="3cc0afaf-3fd4-49d4-98eb-f7451fca2ae1" providerId="ADAL" clId="{94CE7E90-974D-42DF-9949-585089C33E15}" dt="2023-11-28T22:34:39.140" v="3065" actId="47"/>
        <pc:sldMkLst>
          <pc:docMk/>
          <pc:sldMk cId="1540209616" sldId="256"/>
        </pc:sldMkLst>
      </pc:sldChg>
      <pc:sldChg chg="del">
        <pc:chgData name="Brian Connolly" userId="3cc0afaf-3fd4-49d4-98eb-f7451fca2ae1" providerId="ADAL" clId="{94CE7E90-974D-42DF-9949-585089C33E15}" dt="2023-11-28T22:34:38.510" v="3064" actId="47"/>
        <pc:sldMkLst>
          <pc:docMk/>
          <pc:sldMk cId="2169450090" sldId="257"/>
        </pc:sldMkLst>
      </pc:sldChg>
      <pc:sldChg chg="del">
        <pc:chgData name="Brian Connolly" userId="3cc0afaf-3fd4-49d4-98eb-f7451fca2ae1" providerId="ADAL" clId="{94CE7E90-974D-42DF-9949-585089C33E15}" dt="2023-11-28T22:34:40.862" v="3067" actId="47"/>
        <pc:sldMkLst>
          <pc:docMk/>
          <pc:sldMk cId="900257663" sldId="259"/>
        </pc:sldMkLst>
      </pc:sldChg>
      <pc:sldChg chg="del">
        <pc:chgData name="Brian Connolly" userId="3cc0afaf-3fd4-49d4-98eb-f7451fca2ae1" providerId="ADAL" clId="{94CE7E90-974D-42DF-9949-585089C33E15}" dt="2023-11-28T22:34:41.711" v="3068" actId="47"/>
        <pc:sldMkLst>
          <pc:docMk/>
          <pc:sldMk cId="3146518730" sldId="260"/>
        </pc:sldMkLst>
      </pc:sldChg>
      <pc:sldChg chg="del">
        <pc:chgData name="Brian Connolly" userId="3cc0afaf-3fd4-49d4-98eb-f7451fca2ae1" providerId="ADAL" clId="{94CE7E90-974D-42DF-9949-585089C33E15}" dt="2023-11-28T22:34:42.180" v="3069" actId="47"/>
        <pc:sldMkLst>
          <pc:docMk/>
          <pc:sldMk cId="2476858360" sldId="261"/>
        </pc:sldMkLst>
      </pc:sldChg>
      <pc:sldChg chg="del">
        <pc:chgData name="Brian Connolly" userId="3cc0afaf-3fd4-49d4-98eb-f7451fca2ae1" providerId="ADAL" clId="{94CE7E90-974D-42DF-9949-585089C33E15}" dt="2023-11-28T22:34:40.413" v="3066" actId="47"/>
        <pc:sldMkLst>
          <pc:docMk/>
          <pc:sldMk cId="1310923626" sldId="262"/>
        </pc:sldMkLst>
      </pc:sldChg>
      <pc:sldChg chg="modSp mod">
        <pc:chgData name="Brian Connolly" userId="3cc0afaf-3fd4-49d4-98eb-f7451fca2ae1" providerId="ADAL" clId="{94CE7E90-974D-42DF-9949-585089C33E15}" dt="2023-11-29T16:17:54.569" v="3651" actId="20577"/>
        <pc:sldMkLst>
          <pc:docMk/>
          <pc:sldMk cId="3900127704" sldId="263"/>
        </pc:sldMkLst>
      </pc:sldChg>
      <pc:sldChg chg="del">
        <pc:chgData name="Brian Connolly" userId="3cc0afaf-3fd4-49d4-98eb-f7451fca2ae1" providerId="ADAL" clId="{94CE7E90-974D-42DF-9949-585089C33E15}" dt="2023-11-28T22:34:42.972" v="3070" actId="47"/>
        <pc:sldMkLst>
          <pc:docMk/>
          <pc:sldMk cId="3982880045" sldId="264"/>
        </pc:sldMkLst>
      </pc:sldChg>
      <pc:sldChg chg="del">
        <pc:chgData name="Brian Connolly" userId="3cc0afaf-3fd4-49d4-98eb-f7451fca2ae1" providerId="ADAL" clId="{94CE7E90-974D-42DF-9949-585089C33E15}" dt="2023-11-28T22:34:43.519" v="3071" actId="47"/>
        <pc:sldMkLst>
          <pc:docMk/>
          <pc:sldMk cId="3989868968" sldId="265"/>
        </pc:sldMkLst>
      </pc:sldChg>
      <pc:sldChg chg="addSp modSp mod ord">
        <pc:chgData name="Brian Connolly" userId="3cc0afaf-3fd4-49d4-98eb-f7451fca2ae1" providerId="ADAL" clId="{94CE7E90-974D-42DF-9949-585089C33E15}" dt="2023-11-29T16:44:59.028" v="4936" actId="313"/>
        <pc:sldMkLst>
          <pc:docMk/>
          <pc:sldMk cId="3666627074" sldId="266"/>
        </pc:sldMkLst>
      </pc:sldChg>
      <pc:sldChg chg="addSp delSp modSp mod ord">
        <pc:chgData name="Brian Connolly" userId="3cc0afaf-3fd4-49d4-98eb-f7451fca2ae1" providerId="ADAL" clId="{94CE7E90-974D-42DF-9949-585089C33E15}" dt="2023-11-29T16:52:31.301" v="5203" actId="1076"/>
        <pc:sldMkLst>
          <pc:docMk/>
          <pc:sldMk cId="2890732495" sldId="269"/>
        </pc:sldMkLst>
      </pc:sldChg>
      <pc:sldChg chg="modSp mod ord">
        <pc:chgData name="Brian Connolly" userId="3cc0afaf-3fd4-49d4-98eb-f7451fca2ae1" providerId="ADAL" clId="{94CE7E90-974D-42DF-9949-585089C33E15}" dt="2023-11-29T16:37:08.599" v="4101"/>
        <pc:sldMkLst>
          <pc:docMk/>
          <pc:sldMk cId="2070366301" sldId="270"/>
        </pc:sldMkLst>
      </pc:sldChg>
      <pc:sldChg chg="del">
        <pc:chgData name="Brian Connolly" userId="3cc0afaf-3fd4-49d4-98eb-f7451fca2ae1" providerId="ADAL" clId="{94CE7E90-974D-42DF-9949-585089C33E15}" dt="2023-11-28T22:34:45.076" v="3072" actId="47"/>
        <pc:sldMkLst>
          <pc:docMk/>
          <pc:sldMk cId="2500833035" sldId="271"/>
        </pc:sldMkLst>
      </pc:sldChg>
      <pc:sldChg chg="del">
        <pc:chgData name="Brian Connolly" userId="3cc0afaf-3fd4-49d4-98eb-f7451fca2ae1" providerId="ADAL" clId="{94CE7E90-974D-42DF-9949-585089C33E15}" dt="2023-11-28T22:34:47.105" v="3075" actId="47"/>
        <pc:sldMkLst>
          <pc:docMk/>
          <pc:sldMk cId="3258568862" sldId="272"/>
        </pc:sldMkLst>
      </pc:sldChg>
      <pc:sldChg chg="addSp delSp modSp mod ord">
        <pc:chgData name="Brian Connolly" userId="3cc0afaf-3fd4-49d4-98eb-f7451fca2ae1" providerId="ADAL" clId="{94CE7E90-974D-42DF-9949-585089C33E15}" dt="2023-11-29T16:54:40.277" v="5480" actId="1076"/>
        <pc:sldMkLst>
          <pc:docMk/>
          <pc:sldMk cId="715492939" sldId="273"/>
        </pc:sldMkLst>
      </pc:sldChg>
      <pc:sldChg chg="del">
        <pc:chgData name="Brian Connolly" userId="3cc0afaf-3fd4-49d4-98eb-f7451fca2ae1" providerId="ADAL" clId="{94CE7E90-974D-42DF-9949-585089C33E15}" dt="2023-11-29T16:59:39.958" v="5481" actId="47"/>
        <pc:sldMkLst>
          <pc:docMk/>
          <pc:sldMk cId="2729281096" sldId="274"/>
        </pc:sldMkLst>
      </pc:sldChg>
      <pc:sldChg chg="del">
        <pc:chgData name="Brian Connolly" userId="3cc0afaf-3fd4-49d4-98eb-f7451fca2ae1" providerId="ADAL" clId="{94CE7E90-974D-42DF-9949-585089C33E15}" dt="2023-11-29T16:20:50.285" v="3653" actId="2696"/>
        <pc:sldMkLst>
          <pc:docMk/>
          <pc:sldMk cId="1744097809" sldId="275"/>
        </pc:sldMkLst>
      </pc:sldChg>
      <pc:sldChg chg="del">
        <pc:chgData name="Brian Connolly" userId="3cc0afaf-3fd4-49d4-98eb-f7451fca2ae1" providerId="ADAL" clId="{94CE7E90-974D-42DF-9949-585089C33E15}" dt="2023-11-29T16:20:52.222" v="3654" actId="47"/>
        <pc:sldMkLst>
          <pc:docMk/>
          <pc:sldMk cId="465659734" sldId="276"/>
        </pc:sldMkLst>
      </pc:sldChg>
      <pc:sldChg chg="del">
        <pc:chgData name="Brian Connolly" userId="3cc0afaf-3fd4-49d4-98eb-f7451fca2ae1" providerId="ADAL" clId="{94CE7E90-974D-42DF-9949-585089C33E15}" dt="2023-11-29T16:20:54.486" v="3657" actId="47"/>
        <pc:sldMkLst>
          <pc:docMk/>
          <pc:sldMk cId="3351269954" sldId="277"/>
        </pc:sldMkLst>
      </pc:sldChg>
      <pc:sldChg chg="del">
        <pc:chgData name="Brian Connolly" userId="3cc0afaf-3fd4-49d4-98eb-f7451fca2ae1" providerId="ADAL" clId="{94CE7E90-974D-42DF-9949-585089C33E15}" dt="2023-11-29T16:20:53.705" v="3656" actId="47"/>
        <pc:sldMkLst>
          <pc:docMk/>
          <pc:sldMk cId="1128034762" sldId="278"/>
        </pc:sldMkLst>
      </pc:sldChg>
      <pc:sldChg chg="del">
        <pc:chgData name="Brian Connolly" userId="3cc0afaf-3fd4-49d4-98eb-f7451fca2ae1" providerId="ADAL" clId="{94CE7E90-974D-42DF-9949-585089C33E15}" dt="2023-11-29T16:20:53.033" v="3655" actId="47"/>
        <pc:sldMkLst>
          <pc:docMk/>
          <pc:sldMk cId="3825380183" sldId="279"/>
        </pc:sldMkLst>
      </pc:sldChg>
      <pc:sldChg chg="del">
        <pc:chgData name="Brian Connolly" userId="3cc0afaf-3fd4-49d4-98eb-f7451fca2ae1" providerId="ADAL" clId="{94CE7E90-974D-42DF-9949-585089C33E15}" dt="2023-11-28T22:34:45.568" v="3073" actId="47"/>
        <pc:sldMkLst>
          <pc:docMk/>
          <pc:sldMk cId="3016156199" sldId="280"/>
        </pc:sldMkLst>
      </pc:sldChg>
      <pc:sldChg chg="del">
        <pc:chgData name="Brian Connolly" userId="3cc0afaf-3fd4-49d4-98eb-f7451fca2ae1" providerId="ADAL" clId="{94CE7E90-974D-42DF-9949-585089C33E15}" dt="2023-11-28T22:34:45.957" v="3074" actId="47"/>
        <pc:sldMkLst>
          <pc:docMk/>
          <pc:sldMk cId="4167156944" sldId="281"/>
        </pc:sldMkLst>
      </pc:sldChg>
      <pc:sldChg chg="del">
        <pc:chgData name="Brian Connolly" userId="3cc0afaf-3fd4-49d4-98eb-f7451fca2ae1" providerId="ADAL" clId="{94CE7E90-974D-42DF-9949-585089C33E15}" dt="2023-11-28T22:34:49.522" v="3076" actId="47"/>
        <pc:sldMkLst>
          <pc:docMk/>
          <pc:sldMk cId="977641780" sldId="282"/>
        </pc:sldMkLst>
      </pc:sldChg>
      <pc:sldChg chg="modSp add mod">
        <pc:chgData name="Brian Connolly" userId="3cc0afaf-3fd4-49d4-98eb-f7451fca2ae1" providerId="ADAL" clId="{94CE7E90-974D-42DF-9949-585089C33E15}" dt="2023-11-29T16:19:33.766" v="3652" actId="20577"/>
        <pc:sldMkLst>
          <pc:docMk/>
          <pc:sldMk cId="1958539412" sldId="283"/>
        </pc:sldMkLst>
      </pc:sldChg>
      <pc:sldChg chg="modSp add mod">
        <pc:chgData name="Brian Connolly" userId="3cc0afaf-3fd4-49d4-98eb-f7451fca2ae1" providerId="ADAL" clId="{94CE7E90-974D-42DF-9949-585089C33E15}" dt="2023-11-28T22:08:26.217" v="1721" actId="179"/>
        <pc:sldMkLst>
          <pc:docMk/>
          <pc:sldMk cId="570821271" sldId="284"/>
        </pc:sldMkLst>
      </pc:sldChg>
      <pc:sldChg chg="new del">
        <pc:chgData name="Brian Connolly" userId="3cc0afaf-3fd4-49d4-98eb-f7451fca2ae1" providerId="ADAL" clId="{94CE7E90-974D-42DF-9949-585089C33E15}" dt="2023-11-28T22:05:06.435" v="1233" actId="2696"/>
        <pc:sldMkLst>
          <pc:docMk/>
          <pc:sldMk cId="4264623381" sldId="284"/>
        </pc:sldMkLst>
      </pc:sldChg>
      <pc:sldChg chg="add del">
        <pc:chgData name="Brian Connolly" userId="3cc0afaf-3fd4-49d4-98eb-f7451fca2ae1" providerId="ADAL" clId="{94CE7E90-974D-42DF-9949-585089C33E15}" dt="2023-11-28T22:05:08.195" v="1234" actId="2696"/>
        <pc:sldMkLst>
          <pc:docMk/>
          <pc:sldMk cId="1590709538" sldId="285"/>
        </pc:sldMkLst>
      </pc:sldChg>
      <pc:sldChg chg="delSp modSp add del mod ord">
        <pc:chgData name="Brian Connolly" userId="3cc0afaf-3fd4-49d4-98eb-f7451fca2ae1" providerId="ADAL" clId="{94CE7E90-974D-42DF-9949-585089C33E15}" dt="2023-11-29T16:25:55.054" v="3846" actId="2696"/>
        <pc:sldMkLst>
          <pc:docMk/>
          <pc:sldMk cId="3787070576" sldId="285"/>
        </pc:sldMkLst>
      </pc:sldChg>
      <pc:sldChg chg="addSp delSp modSp add mod ord">
        <pc:chgData name="Brian Connolly" userId="3cc0afaf-3fd4-49d4-98eb-f7451fca2ae1" providerId="ADAL" clId="{94CE7E90-974D-42DF-9949-585089C33E15}" dt="2023-11-28T22:27:14.349" v="1865" actId="1076"/>
        <pc:sldMkLst>
          <pc:docMk/>
          <pc:sldMk cId="2376250310" sldId="286"/>
        </pc:sldMkLst>
      </pc:sldChg>
      <pc:sldChg chg="modSp add mod ord">
        <pc:chgData name="Brian Connolly" userId="3cc0afaf-3fd4-49d4-98eb-f7451fca2ae1" providerId="ADAL" clId="{94CE7E90-974D-42DF-9949-585089C33E15}" dt="2023-11-29T16:59:58.549" v="5488" actId="20577"/>
        <pc:sldMkLst>
          <pc:docMk/>
          <pc:sldMk cId="2951854945" sldId="287"/>
        </pc:sldMkLst>
      </pc:sldChg>
      <pc:sldChg chg="addSp modSp add mod">
        <pc:chgData name="Brian Connolly" userId="3cc0afaf-3fd4-49d4-98eb-f7451fca2ae1" providerId="ADAL" clId="{94CE7E90-974D-42DF-9949-585089C33E15}" dt="2023-11-29T17:03:17.463" v="5540" actId="207"/>
        <pc:sldMkLst>
          <pc:docMk/>
          <pc:sldMk cId="4236084148" sldId="288"/>
        </pc:sldMkLst>
      </pc:sldChg>
      <pc:sldChg chg="delSp modSp add mod">
        <pc:chgData name="Brian Connolly" userId="3cc0afaf-3fd4-49d4-98eb-f7451fca2ae1" providerId="ADAL" clId="{94CE7E90-974D-42DF-9949-585089C33E15}" dt="2023-11-29T17:05:54.202" v="5547" actId="6549"/>
        <pc:sldMkLst>
          <pc:docMk/>
          <pc:sldMk cId="3960523515" sldId="289"/>
        </pc:sldMkLst>
      </pc:sldChg>
      <pc:sldChg chg="modSp add del mod">
        <pc:chgData name="Brian Connolly" userId="3cc0afaf-3fd4-49d4-98eb-f7451fca2ae1" providerId="ADAL" clId="{94CE7E90-974D-42DF-9949-585089C33E15}" dt="2023-11-29T17:07:24.424" v="5548" actId="47"/>
        <pc:sldMkLst>
          <pc:docMk/>
          <pc:sldMk cId="2479416254" sldId="290"/>
        </pc:sldMkLst>
      </pc:sldChg>
      <pc:sldChg chg="delSp modSp mod">
        <pc:chgData name="Brian Connolly" userId="3cc0afaf-3fd4-49d4-98eb-f7451fca2ae1" providerId="ADAL" clId="{94CE7E90-974D-42DF-9949-585089C33E15}" dt="2023-11-29T16:26:36.166" v="3952" actId="20577"/>
        <pc:sldMkLst>
          <pc:docMk/>
          <pc:sldMk cId="3453689275" sldId="291"/>
        </pc:sldMkLst>
      </pc:sldChg>
      <pc:sldChg chg="addSp delSp modSp add mod">
        <pc:chgData name="Brian Connolly" userId="3cc0afaf-3fd4-49d4-98eb-f7451fca2ae1" providerId="ADAL" clId="{94CE7E90-974D-42DF-9949-585089C33E15}" dt="2023-11-29T16:35:06.935" v="4097" actId="1076"/>
        <pc:sldMkLst>
          <pc:docMk/>
          <pc:sldMk cId="477637485" sldId="292"/>
        </pc:sldMkLst>
      </pc:sldChg>
      <pc:sldChg chg="modSp add mod ord">
        <pc:chgData name="Brian Connolly" userId="3cc0afaf-3fd4-49d4-98eb-f7451fca2ae1" providerId="ADAL" clId="{94CE7E90-974D-42DF-9949-585089C33E15}" dt="2023-11-29T16:39:36.176" v="4562" actId="313"/>
        <pc:sldMkLst>
          <pc:docMk/>
          <pc:sldMk cId="1524652" sldId="293"/>
        </pc:sldMkLst>
      </pc:sldChg>
    </pc:docChg>
  </pc:docChgLst>
  <pc:docChgLst>
    <pc:chgData name="Brian Connolly" userId="3cc0afaf-3fd4-49d4-98eb-f7451fca2ae1" providerId="ADAL" clId="{254DFB10-2900-4D1A-9FF0-840516B39349}"/>
    <pc:docChg chg="custSel modSld modMainMaster">
      <pc:chgData name="Brian Connolly" userId="3cc0afaf-3fd4-49d4-98eb-f7451fca2ae1" providerId="ADAL" clId="{254DFB10-2900-4D1A-9FF0-840516B39349}" dt="2025-07-03T18:13:20.720" v="6" actId="6549"/>
      <pc:docMkLst>
        <pc:docMk/>
      </pc:docMkLst>
      <pc:sldChg chg="modSp mod">
        <pc:chgData name="Brian Connolly" userId="3cc0afaf-3fd4-49d4-98eb-f7451fca2ae1" providerId="ADAL" clId="{254DFB10-2900-4D1A-9FF0-840516B39349}" dt="2025-07-03T18:13:20.720" v="6" actId="6549"/>
        <pc:sldMkLst>
          <pc:docMk/>
          <pc:sldMk cId="2128223676" sldId="294"/>
        </pc:sldMkLst>
        <pc:graphicFrameChg chg="modGraphic">
          <ac:chgData name="Brian Connolly" userId="3cc0afaf-3fd4-49d4-98eb-f7451fca2ae1" providerId="ADAL" clId="{254DFB10-2900-4D1A-9FF0-840516B39349}" dt="2025-07-03T18:13:20.720" v="6" actId="6549"/>
          <ac:graphicFrameMkLst>
            <pc:docMk/>
            <pc:sldMk cId="2128223676" sldId="294"/>
            <ac:graphicFrameMk id="2" creationId="{4B3318B2-68CA-AB1B-A4AE-E14320BCE4CA}"/>
          </ac:graphicFrameMkLst>
        </pc:graphicFrameChg>
      </pc:sldChg>
      <pc:sldMasterChg chg="delSp modSp mod">
        <pc:chgData name="Brian Connolly" userId="3cc0afaf-3fd4-49d4-98eb-f7451fca2ae1" providerId="ADAL" clId="{254DFB10-2900-4D1A-9FF0-840516B39349}" dt="2025-07-03T18:13:03.364" v="4" actId="404"/>
        <pc:sldMasterMkLst>
          <pc:docMk/>
          <pc:sldMasterMk cId="4131813110" sldId="2147483648"/>
        </pc:sldMasterMkLst>
        <pc:spChg chg="mod">
          <ac:chgData name="Brian Connolly" userId="3cc0afaf-3fd4-49d4-98eb-f7451fca2ae1" providerId="ADAL" clId="{254DFB10-2900-4D1A-9FF0-840516B39349}" dt="2025-07-03T18:12:51.504" v="0" actId="404"/>
          <ac:spMkLst>
            <pc:docMk/>
            <pc:sldMasterMk cId="4131813110" sldId="2147483648"/>
            <ac:spMk id="3" creationId="{F3F71071-3B83-CB3F-F205-D761C73A5E7F}"/>
          </ac:spMkLst>
        </pc:spChg>
        <pc:spChg chg="mod">
          <ac:chgData name="Brian Connolly" userId="3cc0afaf-3fd4-49d4-98eb-f7451fca2ae1" providerId="ADAL" clId="{254DFB10-2900-4D1A-9FF0-840516B39349}" dt="2025-07-03T18:13:03.364" v="4" actId="404"/>
          <ac:spMkLst>
            <pc:docMk/>
            <pc:sldMasterMk cId="4131813110" sldId="2147483648"/>
            <ac:spMk id="5" creationId="{6485EEEA-099C-2A00-CCF2-F514C7AA3589}"/>
          </ac:spMkLst>
        </pc:spChg>
        <pc:spChg chg="del">
          <ac:chgData name="Brian Connolly" userId="3cc0afaf-3fd4-49d4-98eb-f7451fca2ae1" providerId="ADAL" clId="{254DFB10-2900-4D1A-9FF0-840516B39349}" dt="2025-07-03T18:12:54.435" v="1" actId="478"/>
          <ac:spMkLst>
            <pc:docMk/>
            <pc:sldMasterMk cId="4131813110" sldId="2147483648"/>
            <ac:spMk id="8" creationId="{284E87CA-1A64-2644-7E72-40D785CA9F96}"/>
          </ac:spMkLst>
        </pc:spChg>
      </pc:sldMasterChg>
    </pc:docChg>
  </pc:docChgLst>
  <pc:docChgLst>
    <pc:chgData name="Brian Connolly" userId="3cc0afaf-3fd4-49d4-98eb-f7451fca2ae1" providerId="ADAL" clId="{CD902031-F79D-4E1F-A78F-CA1460A75FB8}"/>
    <pc:docChg chg="custSel modSld">
      <pc:chgData name="Brian Connolly" userId="3cc0afaf-3fd4-49d4-98eb-f7451fca2ae1" providerId="ADAL" clId="{CD902031-F79D-4E1F-A78F-CA1460A75FB8}" dt="2025-01-06T23:09:01.542" v="17" actId="1076"/>
      <pc:docMkLst>
        <pc:docMk/>
      </pc:docMkLst>
      <pc:sldChg chg="modSp mod">
        <pc:chgData name="Brian Connolly" userId="3cc0afaf-3fd4-49d4-98eb-f7451fca2ae1" providerId="ADAL" clId="{CD902031-F79D-4E1F-A78F-CA1460A75FB8}" dt="2025-01-06T23:09:01.542" v="17" actId="1076"/>
        <pc:sldMkLst>
          <pc:docMk/>
          <pc:sldMk cId="86784590" sldId="267"/>
        </pc:sldMkLst>
      </pc:sldChg>
    </pc:docChg>
  </pc:docChgLst>
  <pc:docChgLst>
    <pc:chgData name="Brian Connolly" userId="3cc0afaf-3fd4-49d4-98eb-f7451fca2ae1" providerId="ADAL" clId="{AF1062AB-8FAE-4045-B5D5-DC36AC396D6B}"/>
    <pc:docChg chg="undo custSel addSld delSld modSld sldOrd modMainMaster">
      <pc:chgData name="Brian Connolly" userId="3cc0afaf-3fd4-49d4-98eb-f7451fca2ae1" providerId="ADAL" clId="{AF1062AB-8FAE-4045-B5D5-DC36AC396D6B}" dt="2024-07-12T18:37:28.328" v="789" actId="478"/>
      <pc:docMkLst>
        <pc:docMk/>
      </pc:docMkLst>
      <pc:sldChg chg="addSp delSp modSp mod">
        <pc:chgData name="Brian Connolly" userId="3cc0afaf-3fd4-49d4-98eb-f7451fca2ae1" providerId="ADAL" clId="{AF1062AB-8FAE-4045-B5D5-DC36AC396D6B}" dt="2024-07-12T18:25:19.048" v="100" actId="478"/>
        <pc:sldMkLst>
          <pc:docMk/>
          <pc:sldMk cId="3900127704" sldId="263"/>
        </pc:sldMkLst>
      </pc:sldChg>
      <pc:sldChg chg="addSp delSp modSp mod">
        <pc:chgData name="Brian Connolly" userId="3cc0afaf-3fd4-49d4-98eb-f7451fca2ae1" providerId="ADAL" clId="{AF1062AB-8FAE-4045-B5D5-DC36AC396D6B}" dt="2024-07-12T18:32:00.441" v="399" actId="20577"/>
        <pc:sldMkLst>
          <pc:docMk/>
          <pc:sldMk cId="3666627074" sldId="266"/>
        </pc:sldMkLst>
      </pc:sldChg>
      <pc:sldChg chg="del">
        <pc:chgData name="Brian Connolly" userId="3cc0afaf-3fd4-49d4-98eb-f7451fca2ae1" providerId="ADAL" clId="{AF1062AB-8FAE-4045-B5D5-DC36AC396D6B}" dt="2024-07-12T18:33:23.528" v="447" actId="47"/>
        <pc:sldMkLst>
          <pc:docMk/>
          <pc:sldMk cId="2890732495" sldId="269"/>
        </pc:sldMkLst>
      </pc:sldChg>
      <pc:sldChg chg="del">
        <pc:chgData name="Brian Connolly" userId="3cc0afaf-3fd4-49d4-98eb-f7451fca2ae1" providerId="ADAL" clId="{AF1062AB-8FAE-4045-B5D5-DC36AC396D6B}" dt="2024-07-12T18:31:01.681" v="370" actId="47"/>
        <pc:sldMkLst>
          <pc:docMk/>
          <pc:sldMk cId="2070366301" sldId="270"/>
        </pc:sldMkLst>
      </pc:sldChg>
      <pc:sldChg chg="del">
        <pc:chgData name="Brian Connolly" userId="3cc0afaf-3fd4-49d4-98eb-f7451fca2ae1" providerId="ADAL" clId="{AF1062AB-8FAE-4045-B5D5-DC36AC396D6B}" dt="2024-07-12T18:33:38.617" v="452" actId="47"/>
        <pc:sldMkLst>
          <pc:docMk/>
          <pc:sldMk cId="715492939" sldId="273"/>
        </pc:sldMkLst>
      </pc:sldChg>
      <pc:sldChg chg="addSp delSp modSp mod">
        <pc:chgData name="Brian Connolly" userId="3cc0afaf-3fd4-49d4-98eb-f7451fca2ae1" providerId="ADAL" clId="{AF1062AB-8FAE-4045-B5D5-DC36AC396D6B}" dt="2024-07-12T18:25:54.987" v="130" actId="6549"/>
        <pc:sldMkLst>
          <pc:docMk/>
          <pc:sldMk cId="1958539412" sldId="283"/>
        </pc:sldMkLst>
      </pc:sldChg>
      <pc:sldChg chg="addSp delSp modSp mod">
        <pc:chgData name="Brian Connolly" userId="3cc0afaf-3fd4-49d4-98eb-f7451fca2ae1" providerId="ADAL" clId="{AF1062AB-8FAE-4045-B5D5-DC36AC396D6B}" dt="2024-07-12T18:28:12.337" v="208" actId="478"/>
        <pc:sldMkLst>
          <pc:docMk/>
          <pc:sldMk cId="570821271" sldId="284"/>
        </pc:sldMkLst>
      </pc:sldChg>
      <pc:sldChg chg="addSp delSp modSp mod">
        <pc:chgData name="Brian Connolly" userId="3cc0afaf-3fd4-49d4-98eb-f7451fca2ae1" providerId="ADAL" clId="{AF1062AB-8FAE-4045-B5D5-DC36AC396D6B}" dt="2024-07-12T18:33:59.020" v="506" actId="1076"/>
        <pc:sldMkLst>
          <pc:docMk/>
          <pc:sldMk cId="2376250310" sldId="286"/>
        </pc:sldMkLst>
      </pc:sldChg>
      <pc:sldChg chg="addSp delSp modSp mod">
        <pc:chgData name="Brian Connolly" userId="3cc0afaf-3fd4-49d4-98eb-f7451fca2ae1" providerId="ADAL" clId="{AF1062AB-8FAE-4045-B5D5-DC36AC396D6B}" dt="2024-07-12T18:34:24.059" v="538" actId="478"/>
        <pc:sldMkLst>
          <pc:docMk/>
          <pc:sldMk cId="2951854945" sldId="287"/>
        </pc:sldMkLst>
      </pc:sldChg>
      <pc:sldChg chg="addSp delSp modSp mod">
        <pc:chgData name="Brian Connolly" userId="3cc0afaf-3fd4-49d4-98eb-f7451fca2ae1" providerId="ADAL" clId="{AF1062AB-8FAE-4045-B5D5-DC36AC396D6B}" dt="2024-07-12T18:37:04.350" v="760" actId="122"/>
        <pc:sldMkLst>
          <pc:docMk/>
          <pc:sldMk cId="4236084148" sldId="288"/>
        </pc:sldMkLst>
      </pc:sldChg>
      <pc:sldChg chg="addSp delSp modSp mod">
        <pc:chgData name="Brian Connolly" userId="3cc0afaf-3fd4-49d4-98eb-f7451fca2ae1" providerId="ADAL" clId="{AF1062AB-8FAE-4045-B5D5-DC36AC396D6B}" dt="2024-07-12T18:37:28.328" v="789" actId="478"/>
        <pc:sldMkLst>
          <pc:docMk/>
          <pc:sldMk cId="3960523515" sldId="289"/>
        </pc:sldMkLst>
      </pc:sldChg>
      <pc:sldChg chg="addSp delSp modSp mod">
        <pc:chgData name="Brian Connolly" userId="3cc0afaf-3fd4-49d4-98eb-f7451fca2ae1" providerId="ADAL" clId="{AF1062AB-8FAE-4045-B5D5-DC36AC396D6B}" dt="2024-07-12T18:27:45.164" v="162" actId="1076"/>
        <pc:sldMkLst>
          <pc:docMk/>
          <pc:sldMk cId="3453689275" sldId="291"/>
        </pc:sldMkLst>
      </pc:sldChg>
      <pc:sldChg chg="addSp delSp modSp mod">
        <pc:chgData name="Brian Connolly" userId="3cc0afaf-3fd4-49d4-98eb-f7451fca2ae1" providerId="ADAL" clId="{AF1062AB-8FAE-4045-B5D5-DC36AC396D6B}" dt="2024-07-12T18:28:43.260" v="256" actId="1076"/>
        <pc:sldMkLst>
          <pc:docMk/>
          <pc:sldMk cId="477637485" sldId="292"/>
        </pc:sldMkLst>
      </pc:sldChg>
      <pc:sldChg chg="delSp modSp add mod">
        <pc:chgData name="Brian Connolly" userId="3cc0afaf-3fd4-49d4-98eb-f7451fca2ae1" providerId="ADAL" clId="{AF1062AB-8FAE-4045-B5D5-DC36AC396D6B}" dt="2024-07-12T18:25:17.041" v="99" actId="478"/>
        <pc:sldMkLst>
          <pc:docMk/>
          <pc:sldMk cId="2128223676" sldId="294"/>
        </pc:sldMkLst>
      </pc:sldChg>
      <pc:sldChg chg="modSp add mod">
        <pc:chgData name="Brian Connolly" userId="3cc0afaf-3fd4-49d4-98eb-f7451fca2ae1" providerId="ADAL" clId="{AF1062AB-8FAE-4045-B5D5-DC36AC396D6B}" dt="2024-07-12T18:30:56.476" v="369" actId="20577"/>
        <pc:sldMkLst>
          <pc:docMk/>
          <pc:sldMk cId="3889944841" sldId="295"/>
        </pc:sldMkLst>
      </pc:sldChg>
      <pc:sldChg chg="modSp add mod ord">
        <pc:chgData name="Brian Connolly" userId="3cc0afaf-3fd4-49d4-98eb-f7451fca2ae1" providerId="ADAL" clId="{AF1062AB-8FAE-4045-B5D5-DC36AC396D6B}" dt="2024-07-12T18:33:18.503" v="446" actId="20577"/>
        <pc:sldMkLst>
          <pc:docMk/>
          <pc:sldMk cId="4275919727" sldId="296"/>
        </pc:sldMkLst>
      </pc:sldChg>
      <pc:sldChg chg="modSp add mod">
        <pc:chgData name="Brian Connolly" userId="3cc0afaf-3fd4-49d4-98eb-f7451fca2ae1" providerId="ADAL" clId="{AF1062AB-8FAE-4045-B5D5-DC36AC396D6B}" dt="2024-07-12T18:33:35.636" v="451"/>
        <pc:sldMkLst>
          <pc:docMk/>
          <pc:sldMk cId="743820471" sldId="297"/>
        </pc:sldMkLst>
      </pc:sldChg>
      <pc:sldMasterChg chg="addSp delSp modSp mod modSldLayout">
        <pc:chgData name="Brian Connolly" userId="3cc0afaf-3fd4-49d4-98eb-f7451fca2ae1" providerId="ADAL" clId="{AF1062AB-8FAE-4045-B5D5-DC36AC396D6B}" dt="2024-07-12T18:23:46.427" v="58" actId="1076"/>
        <pc:sldMasterMkLst>
          <pc:docMk/>
          <pc:sldMasterMk cId="4131813110" sldId="2147483648"/>
        </pc:sldMasterMkLst>
        <pc:sldLayoutChg chg="delSp mod">
          <pc:chgData name="Brian Connolly" userId="3cc0afaf-3fd4-49d4-98eb-f7451fca2ae1" providerId="ADAL" clId="{AF1062AB-8FAE-4045-B5D5-DC36AC396D6B}" dt="2024-07-12T18:22:27.981" v="2" actId="478"/>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4AC12350-9D72-4D90-9FFF-A10AC202EB29}"/>
    <pc:docChg chg="undo custSel modSld">
      <pc:chgData name="Brian Connolly" userId="3cc0afaf-3fd4-49d4-98eb-f7451fca2ae1" providerId="ADAL" clId="{4AC12350-9D72-4D90-9FFF-A10AC202EB29}" dt="2025-01-03T17:09:37.547" v="31" actId="1076"/>
      <pc:docMkLst>
        <pc:docMk/>
      </pc:docMkLst>
      <pc:sldChg chg="modSp mod">
        <pc:chgData name="Brian Connolly" userId="3cc0afaf-3fd4-49d4-98eb-f7451fca2ae1" providerId="ADAL" clId="{4AC12350-9D72-4D90-9FFF-A10AC202EB29}" dt="2025-01-03T16:34:35.611" v="6" actId="1076"/>
        <pc:sldMkLst>
          <pc:docMk/>
          <pc:sldMk cId="3900127704" sldId="263"/>
        </pc:sldMkLst>
      </pc:sldChg>
      <pc:sldChg chg="modSp mod">
        <pc:chgData name="Brian Connolly" userId="3cc0afaf-3fd4-49d4-98eb-f7451fca2ae1" providerId="ADAL" clId="{4AC12350-9D72-4D90-9FFF-A10AC202EB29}" dt="2025-01-03T16:49:07.492" v="15" actId="1076"/>
        <pc:sldMkLst>
          <pc:docMk/>
          <pc:sldMk cId="1958539412" sldId="283"/>
        </pc:sldMkLst>
      </pc:sldChg>
      <pc:sldChg chg="modSp mod">
        <pc:chgData name="Brian Connolly" userId="3cc0afaf-3fd4-49d4-98eb-f7451fca2ae1" providerId="ADAL" clId="{4AC12350-9D72-4D90-9FFF-A10AC202EB29}" dt="2025-01-03T16:51:17.988" v="17" actId="1076"/>
        <pc:sldMkLst>
          <pc:docMk/>
          <pc:sldMk cId="570821271" sldId="284"/>
        </pc:sldMkLst>
      </pc:sldChg>
      <pc:sldChg chg="modSp mod">
        <pc:chgData name="Brian Connolly" userId="3cc0afaf-3fd4-49d4-98eb-f7451fca2ae1" providerId="ADAL" clId="{4AC12350-9D72-4D90-9FFF-A10AC202EB29}" dt="2025-01-03T17:08:05.747" v="29" actId="1076"/>
        <pc:sldMkLst>
          <pc:docMk/>
          <pc:sldMk cId="4236084148" sldId="288"/>
        </pc:sldMkLst>
      </pc:sldChg>
      <pc:sldChg chg="modSp mod">
        <pc:chgData name="Brian Connolly" userId="3cc0afaf-3fd4-49d4-98eb-f7451fca2ae1" providerId="ADAL" clId="{4AC12350-9D72-4D90-9FFF-A10AC202EB29}" dt="2025-01-03T16:34:31.609" v="5" actId="1076"/>
        <pc:sldMkLst>
          <pc:docMk/>
          <pc:sldMk cId="2128223676" sldId="294"/>
        </pc:sldMkLst>
      </pc:sldChg>
      <pc:sldChg chg="addSp delSp modSp mod">
        <pc:chgData name="Brian Connolly" userId="3cc0afaf-3fd4-49d4-98eb-f7451fca2ae1" providerId="ADAL" clId="{4AC12350-9D72-4D90-9FFF-A10AC202EB29}" dt="2025-01-03T16:55:52.596" v="27" actId="22"/>
        <pc:sldMkLst>
          <pc:docMk/>
          <pc:sldMk cId="3889944841" sldId="295"/>
        </pc:sldMkLst>
      </pc:sldChg>
      <pc:sldChg chg="modSp mod">
        <pc:chgData name="Brian Connolly" userId="3cc0afaf-3fd4-49d4-98eb-f7451fca2ae1" providerId="ADAL" clId="{4AC12350-9D72-4D90-9FFF-A10AC202EB29}" dt="2025-01-03T17:09:37.547" v="31" actId="1076"/>
        <pc:sldMkLst>
          <pc:docMk/>
          <pc:sldMk cId="1608520802" sldId="299"/>
        </pc:sldMkLst>
      </pc:sldChg>
      <pc:sldChg chg="modSp mod">
        <pc:chgData name="Brian Connolly" userId="3cc0afaf-3fd4-49d4-98eb-f7451fca2ae1" providerId="ADAL" clId="{4AC12350-9D72-4D90-9FFF-A10AC202EB29}" dt="2025-01-03T16:34:46.531" v="12" actId="1076"/>
        <pc:sldMkLst>
          <pc:docMk/>
          <pc:sldMk cId="1125233477" sldId="306"/>
        </pc:sldMkLst>
      </pc:sldChg>
    </pc:docChg>
  </pc:docChgLst>
  <pc:docChgLst>
    <pc:chgData name="Brian Connolly" userId="3cc0afaf-3fd4-49d4-98eb-f7451fca2ae1" providerId="ADAL" clId="{A1C0D5FF-0EF5-40F8-9C93-E20F681614C4}"/>
    <pc:docChg chg="undo custSel modSld">
      <pc:chgData name="Brian Connolly" userId="3cc0afaf-3fd4-49d4-98eb-f7451fca2ae1" providerId="ADAL" clId="{A1C0D5FF-0EF5-40F8-9C93-E20F681614C4}" dt="2023-11-22T21:34:04.180" v="835" actId="313"/>
      <pc:docMkLst>
        <pc:docMk/>
      </pc:docMkLst>
      <pc:sldChg chg="addSp delSp modSp mod">
        <pc:chgData name="Brian Connolly" userId="3cc0afaf-3fd4-49d4-98eb-f7451fca2ae1" providerId="ADAL" clId="{A1C0D5FF-0EF5-40F8-9C93-E20F681614C4}" dt="2023-11-21T17:25:41.015" v="125" actId="6549"/>
        <pc:sldMkLst>
          <pc:docMk/>
          <pc:sldMk cId="2169450090" sldId="257"/>
        </pc:sldMkLst>
      </pc:sldChg>
      <pc:sldChg chg="modSp mod">
        <pc:chgData name="Brian Connolly" userId="3cc0afaf-3fd4-49d4-98eb-f7451fca2ae1" providerId="ADAL" clId="{A1C0D5FF-0EF5-40F8-9C93-E20F681614C4}" dt="2023-11-22T21:34:04.180" v="835" actId="313"/>
        <pc:sldMkLst>
          <pc:docMk/>
          <pc:sldMk cId="3900127704" sldId="263"/>
        </pc:sldMkLst>
      </pc:sldChg>
    </pc:docChg>
  </pc:docChgLst>
  <pc:docChgLst>
    <pc:chgData name="Brian Connolly" userId="3cc0afaf-3fd4-49d4-98eb-f7451fca2ae1" providerId="ADAL" clId="{17BE97D2-9D37-40CB-AA53-600BED384315}"/>
    <pc:docChg chg="undo custSel addSld delSld modSld sldOrd">
      <pc:chgData name="Brian Connolly" userId="3cc0afaf-3fd4-49d4-98eb-f7451fca2ae1" providerId="ADAL" clId="{17BE97D2-9D37-40CB-AA53-600BED384315}" dt="2023-11-15T23:56:43.669" v="8519" actId="20577"/>
      <pc:docMkLst>
        <pc:docMk/>
      </pc:docMkLst>
      <pc:sldChg chg="modSp mod">
        <pc:chgData name="Brian Connolly" userId="3cc0afaf-3fd4-49d4-98eb-f7451fca2ae1" providerId="ADAL" clId="{17BE97D2-9D37-40CB-AA53-600BED384315}" dt="2023-11-14T21:29:43.752" v="3096" actId="20577"/>
        <pc:sldMkLst>
          <pc:docMk/>
          <pc:sldMk cId="1540209616" sldId="256"/>
        </pc:sldMkLst>
      </pc:sldChg>
      <pc:sldChg chg="addSp delSp modSp mod ord">
        <pc:chgData name="Brian Connolly" userId="3cc0afaf-3fd4-49d4-98eb-f7451fca2ae1" providerId="ADAL" clId="{17BE97D2-9D37-40CB-AA53-600BED384315}" dt="2023-11-15T22:24:37.122" v="3154"/>
        <pc:sldMkLst>
          <pc:docMk/>
          <pc:sldMk cId="2169450090" sldId="257"/>
        </pc:sldMkLst>
      </pc:sldChg>
      <pc:sldChg chg="addSp delSp modSp mod">
        <pc:chgData name="Brian Connolly" userId="3cc0afaf-3fd4-49d4-98eb-f7451fca2ae1" providerId="ADAL" clId="{17BE97D2-9D37-40CB-AA53-600BED384315}" dt="2023-11-15T22:37:37.842" v="3458" actId="404"/>
        <pc:sldMkLst>
          <pc:docMk/>
          <pc:sldMk cId="900257663" sldId="259"/>
        </pc:sldMkLst>
      </pc:sldChg>
      <pc:sldChg chg="addSp delSp modSp mod">
        <pc:chgData name="Brian Connolly" userId="3cc0afaf-3fd4-49d4-98eb-f7451fca2ae1" providerId="ADAL" clId="{17BE97D2-9D37-40CB-AA53-600BED384315}" dt="2023-11-15T22:46:19.311" v="3895" actId="207"/>
        <pc:sldMkLst>
          <pc:docMk/>
          <pc:sldMk cId="3146518730" sldId="260"/>
        </pc:sldMkLst>
      </pc:sldChg>
      <pc:sldChg chg="addSp delSp modSp mod">
        <pc:chgData name="Brian Connolly" userId="3cc0afaf-3fd4-49d4-98eb-f7451fca2ae1" providerId="ADAL" clId="{17BE97D2-9D37-40CB-AA53-600BED384315}" dt="2023-11-15T22:53:46.819" v="4276" actId="20577"/>
        <pc:sldMkLst>
          <pc:docMk/>
          <pc:sldMk cId="2476858360" sldId="261"/>
        </pc:sldMkLst>
      </pc:sldChg>
      <pc:sldChg chg="addSp delSp modSp mod delAnim">
        <pc:chgData name="Brian Connolly" userId="3cc0afaf-3fd4-49d4-98eb-f7451fca2ae1" providerId="ADAL" clId="{17BE97D2-9D37-40CB-AA53-600BED384315}" dt="2023-11-15T22:35:44.181" v="3387" actId="1076"/>
        <pc:sldMkLst>
          <pc:docMk/>
          <pc:sldMk cId="1310923626" sldId="262"/>
        </pc:sldMkLst>
      </pc:sldChg>
      <pc:sldChg chg="delSp modSp add mod">
        <pc:chgData name="Brian Connolly" userId="3cc0afaf-3fd4-49d4-98eb-f7451fca2ae1" providerId="ADAL" clId="{17BE97D2-9D37-40CB-AA53-600BED384315}" dt="2023-11-15T23:11:58.249" v="5383" actId="20577"/>
        <pc:sldMkLst>
          <pc:docMk/>
          <pc:sldMk cId="3982880045" sldId="264"/>
        </pc:sldMkLst>
      </pc:sldChg>
      <pc:sldChg chg="addSp delSp modSp add mod">
        <pc:chgData name="Brian Connolly" userId="3cc0afaf-3fd4-49d4-98eb-f7451fca2ae1" providerId="ADAL" clId="{17BE97D2-9D37-40CB-AA53-600BED384315}" dt="2023-11-15T23:19:30.345" v="6081" actId="6549"/>
        <pc:sldMkLst>
          <pc:docMk/>
          <pc:sldMk cId="3989868968" sldId="265"/>
        </pc:sldMkLst>
      </pc:sldChg>
      <pc:sldChg chg="delSp modSp add mod">
        <pc:chgData name="Brian Connolly" userId="3cc0afaf-3fd4-49d4-98eb-f7451fca2ae1" providerId="ADAL" clId="{17BE97D2-9D37-40CB-AA53-600BED384315}" dt="2023-11-15T23:33:03.043" v="7182" actId="20577"/>
        <pc:sldMkLst>
          <pc:docMk/>
          <pc:sldMk cId="3666627074" sldId="266"/>
        </pc:sldMkLst>
      </pc:sldChg>
      <pc:sldChg chg="delSp modSp add del mod">
        <pc:chgData name="Brian Connolly" userId="3cc0afaf-3fd4-49d4-98eb-f7451fca2ae1" providerId="ADAL" clId="{17BE97D2-9D37-40CB-AA53-600BED384315}" dt="2023-11-15T23:33:05.492" v="7183" actId="47"/>
        <pc:sldMkLst>
          <pc:docMk/>
          <pc:sldMk cId="919722792" sldId="267"/>
        </pc:sldMkLst>
      </pc:sldChg>
      <pc:sldChg chg="modSp add del mod">
        <pc:chgData name="Brian Connolly" userId="3cc0afaf-3fd4-49d4-98eb-f7451fca2ae1" providerId="ADAL" clId="{17BE97D2-9D37-40CB-AA53-600BED384315}" dt="2023-11-14T18:38:01.025" v="1840" actId="2696"/>
        <pc:sldMkLst>
          <pc:docMk/>
          <pc:sldMk cId="373352469" sldId="268"/>
        </pc:sldMkLst>
      </pc:sldChg>
      <pc:sldChg chg="addSp delSp modSp add mod">
        <pc:chgData name="Brian Connolly" userId="3cc0afaf-3fd4-49d4-98eb-f7451fca2ae1" providerId="ADAL" clId="{17BE97D2-9D37-40CB-AA53-600BED384315}" dt="2023-11-15T23:34:47.626" v="7216" actId="1076"/>
        <pc:sldMkLst>
          <pc:docMk/>
          <pc:sldMk cId="2890732495" sldId="269"/>
        </pc:sldMkLst>
      </pc:sldChg>
      <pc:sldChg chg="modSp add mod ord">
        <pc:chgData name="Brian Connolly" userId="3cc0afaf-3fd4-49d4-98eb-f7451fca2ae1" providerId="ADAL" clId="{17BE97D2-9D37-40CB-AA53-600BED384315}" dt="2023-11-15T23:31:38.965" v="7170" actId="6549"/>
        <pc:sldMkLst>
          <pc:docMk/>
          <pc:sldMk cId="2070366301" sldId="270"/>
        </pc:sldMkLst>
      </pc:sldChg>
      <pc:sldChg chg="delSp modSp add mod">
        <pc:chgData name="Brian Connolly" userId="3cc0afaf-3fd4-49d4-98eb-f7451fca2ae1" providerId="ADAL" clId="{17BE97D2-9D37-40CB-AA53-600BED384315}" dt="2023-11-15T23:56:43.669" v="8519" actId="20577"/>
        <pc:sldMkLst>
          <pc:docMk/>
          <pc:sldMk cId="2500833035" sldId="271"/>
        </pc:sldMkLst>
      </pc:sldChg>
      <pc:sldChg chg="addSp modSp add mod">
        <pc:chgData name="Brian Connolly" userId="3cc0afaf-3fd4-49d4-98eb-f7451fca2ae1" providerId="ADAL" clId="{17BE97D2-9D37-40CB-AA53-600BED384315}" dt="2023-11-15T23:27:29.402" v="6741" actId="1076"/>
        <pc:sldMkLst>
          <pc:docMk/>
          <pc:sldMk cId="3258568862" sldId="272"/>
        </pc:sldMkLst>
      </pc:sldChg>
      <pc:sldChg chg="modSp add mod">
        <pc:chgData name="Brian Connolly" userId="3cc0afaf-3fd4-49d4-98eb-f7451fca2ae1" providerId="ADAL" clId="{17BE97D2-9D37-40CB-AA53-600BED384315}" dt="2023-11-15T23:34:14.490" v="7215" actId="1076"/>
        <pc:sldMkLst>
          <pc:docMk/>
          <pc:sldMk cId="715492939" sldId="273"/>
        </pc:sldMkLst>
      </pc:sldChg>
      <pc:sldChg chg="modSp add del mod">
        <pc:chgData name="Brian Connolly" userId="3cc0afaf-3fd4-49d4-98eb-f7451fca2ae1" providerId="ADAL" clId="{17BE97D2-9D37-40CB-AA53-600BED384315}" dt="2023-11-15T23:41:48.039" v="7895" actId="6549"/>
        <pc:sldMkLst>
          <pc:docMk/>
          <pc:sldMk cId="2729281096" sldId="274"/>
        </pc:sldMkLst>
      </pc:sldChg>
      <pc:sldChg chg="addSp delSp modSp add mod">
        <pc:chgData name="Brian Connolly" userId="3cc0afaf-3fd4-49d4-98eb-f7451fca2ae1" providerId="ADAL" clId="{17BE97D2-9D37-40CB-AA53-600BED384315}" dt="2023-11-15T23:45:14.449" v="8395" actId="1076"/>
        <pc:sldMkLst>
          <pc:docMk/>
          <pc:sldMk cId="1744097809" sldId="275"/>
        </pc:sldMkLst>
      </pc:sldChg>
      <pc:sldChg chg="addSp modSp add mod">
        <pc:chgData name="Brian Connolly" userId="3cc0afaf-3fd4-49d4-98eb-f7451fca2ae1" providerId="ADAL" clId="{17BE97D2-9D37-40CB-AA53-600BED384315}" dt="2023-11-15T23:45:42.162" v="8400" actId="14100"/>
        <pc:sldMkLst>
          <pc:docMk/>
          <pc:sldMk cId="465659734" sldId="276"/>
        </pc:sldMkLst>
      </pc:sldChg>
    </pc:docChg>
  </pc:docChgLst>
  <pc:docChgLst>
    <pc:chgData name="Brian Connolly" userId="3cc0afaf-3fd4-49d4-98eb-f7451fca2ae1" providerId="ADAL" clId="{F9C32E43-C270-4939-8109-01112EDD3546}"/>
    <pc:docChg chg="modSld modMainMaster">
      <pc:chgData name="Brian Connolly" userId="3cc0afaf-3fd4-49d4-98eb-f7451fca2ae1" providerId="ADAL" clId="{F9C32E43-C270-4939-8109-01112EDD3546}" dt="2024-02-28T20:10:32.839" v="32" actId="1076"/>
      <pc:docMkLst>
        <pc:docMk/>
      </pc:docMkLst>
      <pc:sldChg chg="modSp mod">
        <pc:chgData name="Brian Connolly" userId="3cc0afaf-3fd4-49d4-98eb-f7451fca2ae1" providerId="ADAL" clId="{F9C32E43-C270-4939-8109-01112EDD3546}" dt="2024-02-28T20:09:41.336" v="17" actId="404"/>
        <pc:sldMkLst>
          <pc:docMk/>
          <pc:sldMk cId="2890732495" sldId="269"/>
        </pc:sldMkLst>
      </pc:sldChg>
      <pc:sldChg chg="modSp mod">
        <pc:chgData name="Brian Connolly" userId="3cc0afaf-3fd4-49d4-98eb-f7451fca2ae1" providerId="ADAL" clId="{F9C32E43-C270-4939-8109-01112EDD3546}" dt="2024-02-28T20:09:31.440" v="13" actId="404"/>
        <pc:sldMkLst>
          <pc:docMk/>
          <pc:sldMk cId="2070366301" sldId="270"/>
        </pc:sldMkLst>
      </pc:sldChg>
      <pc:sldChg chg="modSp mod">
        <pc:chgData name="Brian Connolly" userId="3cc0afaf-3fd4-49d4-98eb-f7451fca2ae1" providerId="ADAL" clId="{F9C32E43-C270-4939-8109-01112EDD3546}" dt="2024-02-28T20:09:47.047" v="19" actId="404"/>
        <pc:sldMkLst>
          <pc:docMk/>
          <pc:sldMk cId="715492939" sldId="273"/>
        </pc:sldMkLst>
      </pc:sldChg>
      <pc:sldChg chg="modSp mod">
        <pc:chgData name="Brian Connolly" userId="3cc0afaf-3fd4-49d4-98eb-f7451fca2ae1" providerId="ADAL" clId="{F9C32E43-C270-4939-8109-01112EDD3546}" dt="2024-02-28T20:09:52.967" v="21" actId="404"/>
        <pc:sldMkLst>
          <pc:docMk/>
          <pc:sldMk cId="2376250310" sldId="286"/>
        </pc:sldMkLst>
      </pc:sldChg>
      <pc:sldChg chg="modSp mod">
        <pc:chgData name="Brian Connolly" userId="3cc0afaf-3fd4-49d4-98eb-f7451fca2ae1" providerId="ADAL" clId="{F9C32E43-C270-4939-8109-01112EDD3546}" dt="2024-02-28T20:09:58.751" v="23" actId="404"/>
        <pc:sldMkLst>
          <pc:docMk/>
          <pc:sldMk cId="2951854945" sldId="287"/>
        </pc:sldMkLst>
      </pc:sldChg>
      <pc:sldChg chg="modSp mod">
        <pc:chgData name="Brian Connolly" userId="3cc0afaf-3fd4-49d4-98eb-f7451fca2ae1" providerId="ADAL" clId="{F9C32E43-C270-4939-8109-01112EDD3546}" dt="2024-02-28T20:10:09.151" v="27" actId="404"/>
        <pc:sldMkLst>
          <pc:docMk/>
          <pc:sldMk cId="3960523515" sldId="289"/>
        </pc:sldMkLst>
      </pc:sldChg>
      <pc:sldChg chg="modSp mod">
        <pc:chgData name="Brian Connolly" userId="3cc0afaf-3fd4-49d4-98eb-f7451fca2ae1" providerId="ADAL" clId="{F9C32E43-C270-4939-8109-01112EDD3546}" dt="2024-02-28T20:09:04.543" v="5" actId="404"/>
        <pc:sldMkLst>
          <pc:docMk/>
          <pc:sldMk cId="3453689275" sldId="291"/>
        </pc:sldMkLst>
      </pc:sldChg>
      <pc:sldChg chg="modSp mod">
        <pc:chgData name="Brian Connolly" userId="3cc0afaf-3fd4-49d4-98eb-f7451fca2ae1" providerId="ADAL" clId="{F9C32E43-C270-4939-8109-01112EDD3546}" dt="2024-02-28T20:09:18.816" v="9" actId="404"/>
        <pc:sldMkLst>
          <pc:docMk/>
          <pc:sldMk cId="477637485" sldId="292"/>
        </pc:sldMkLst>
      </pc:sldChg>
      <pc:sldMasterChg chg="modSldLayout">
        <pc:chgData name="Brian Connolly" userId="3cc0afaf-3fd4-49d4-98eb-f7451fca2ae1" providerId="ADAL" clId="{F9C32E43-C270-4939-8109-01112EDD3546}" dt="2024-02-28T20:10:32.839" v="32" actId="1076"/>
        <pc:sldMasterMkLst>
          <pc:docMk/>
          <pc:sldMasterMk cId="4131813110" sldId="2147483648"/>
        </pc:sldMasterMkLst>
        <pc:sldLayoutChg chg="modSp mod">
          <pc:chgData name="Brian Connolly" userId="3cc0afaf-3fd4-49d4-98eb-f7451fca2ae1" providerId="ADAL" clId="{F9C32E43-C270-4939-8109-01112EDD3546}" dt="2024-02-28T20:10:32.839" v="32" actId="1076"/>
          <pc:sldLayoutMkLst>
            <pc:docMk/>
            <pc:sldMasterMk cId="4131813110" sldId="2147483648"/>
            <pc:sldLayoutMk cId="836563147" sldId="214748364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7/3/2025</a:t>
            </a:fld>
            <a:endParaRPr lang="en-US"/>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7/3/2025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0</a:t>
            </a:fld>
            <a:endParaRPr lang="en-US"/>
          </a:p>
        </p:txBody>
      </p:sp>
    </p:spTree>
    <p:extLst>
      <p:ext uri="{BB962C8B-B14F-4D97-AF65-F5344CB8AC3E}">
        <p14:creationId xmlns:p14="http://schemas.microsoft.com/office/powerpoint/2010/main" val="1851006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8CF97C7-2C0D-4DC0-92D4-71B42A9A9F32}" type="slidenum">
              <a:rPr lang="en-US" smtClean="0"/>
              <a:t>15</a:t>
            </a:fld>
            <a:endParaRPr lang="en-US"/>
          </a:p>
        </p:txBody>
      </p:sp>
    </p:spTree>
    <p:extLst>
      <p:ext uri="{BB962C8B-B14F-4D97-AF65-F5344CB8AC3E}">
        <p14:creationId xmlns:p14="http://schemas.microsoft.com/office/powerpoint/2010/main" val="1569237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descr="A black background with a black square&#10;&#10;Description automatically generated with medium confidence">
            <a:extLst>
              <a:ext uri="{FF2B5EF4-FFF2-40B4-BE49-F238E27FC236}">
                <a16:creationId xmlns:a16="http://schemas.microsoft.com/office/drawing/2014/main" id="{130B2F57-559E-2584-045E-8C1E0E2264F2}"/>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4">
            <a:extLst>
              <a:ext uri="{FF2B5EF4-FFF2-40B4-BE49-F238E27FC236}">
                <a16:creationId xmlns:a16="http://schemas.microsoft.com/office/drawing/2014/main" id="{F3F71071-3B83-CB3F-F205-D761C73A5E7F}"/>
              </a:ext>
            </a:extLst>
          </p:cNvPr>
          <p:cNvSpPr txBox="1">
            <a:spLocks/>
          </p:cNvSpPr>
          <p:nvPr userDrawn="1"/>
        </p:nvSpPr>
        <p:spPr>
          <a:xfrm>
            <a:off x="838201" y="6444045"/>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a:solidFill>
                  <a:schemeClr val="bg1">
                    <a:lumMod val="65000"/>
                  </a:schemeClr>
                </a:solidFill>
              </a:rPr>
              <a:t>UN CPTM 2025									         Slide </a:t>
            </a:r>
            <a:fld id="{60323EB4-2EFA-49D3-81CD-1A9035A87ED7}" type="slidenum">
              <a:rPr lang="en-US" sz="1100" smtClean="0">
                <a:solidFill>
                  <a:schemeClr val="bg1">
                    <a:lumMod val="65000"/>
                  </a:schemeClr>
                </a:solidFill>
              </a:rPr>
              <a:pPr algn="ctr"/>
              <a:t>‹#›</a:t>
            </a:fld>
            <a:endParaRPr lang="en-US" sz="1100">
              <a:solidFill>
                <a:schemeClr val="bg1">
                  <a:lumMod val="65000"/>
                </a:schemeClr>
              </a:solidFill>
            </a:endParaRPr>
          </a:p>
        </p:txBody>
      </p:sp>
      <p:sp>
        <p:nvSpPr>
          <p:cNvPr id="5" name="TextBox 4">
            <a:extLst>
              <a:ext uri="{FF2B5EF4-FFF2-40B4-BE49-F238E27FC236}">
                <a16:creationId xmlns:a16="http://schemas.microsoft.com/office/drawing/2014/main" id="{6485EEEA-099C-2A00-CCF2-F514C7AA3589}"/>
              </a:ext>
            </a:extLst>
          </p:cNvPr>
          <p:cNvSpPr txBox="1"/>
          <p:nvPr userDrawn="1"/>
        </p:nvSpPr>
        <p:spPr>
          <a:xfrm>
            <a:off x="838201" y="257455"/>
            <a:ext cx="9980250" cy="261610"/>
          </a:xfrm>
          <a:prstGeom prst="rect">
            <a:avLst/>
          </a:prstGeom>
          <a:noFill/>
        </p:spPr>
        <p:txBody>
          <a:bodyPr wrap="square" rtlCol="0">
            <a:spAutoFit/>
          </a:bodyPr>
          <a:lstStyle/>
          <a:p>
            <a:pPr algn="r"/>
            <a:r>
              <a:rPr lang="en-US" sz="1100" b="1" dirty="0">
                <a:solidFill>
                  <a:schemeClr val="bg1">
                    <a:lumMod val="65000"/>
                  </a:schemeClr>
                </a:solidFill>
                <a:latin typeface="Verdana" panose="020B0604030504040204" pitchFamily="34" charset="0"/>
                <a:ea typeface="Verdana" panose="020B0604030504040204" pitchFamily="34" charset="0"/>
              </a:rPr>
              <a:t>2.3 Human Rights</a:t>
            </a:r>
            <a:endParaRPr lang="en-GB" sz="1100" b="1" dirty="0">
              <a:solidFill>
                <a:schemeClr val="bg1">
                  <a:lumMod val="65000"/>
                </a:scheme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F2B9F1-27A6-9B2E-2B63-EEA662A853AD}"/>
              </a:ext>
            </a:extLst>
          </p:cNvPr>
          <p:cNvSpPr txBox="1"/>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en-US" sz="5400" b="1">
                <a:solidFill>
                  <a:srgbClr val="0055A5"/>
                </a:solidFill>
                <a:latin typeface="Verdana" panose="020B0604030504040204" pitchFamily="34" charset="0"/>
                <a:ea typeface="Verdana" panose="020B0604030504040204" pitchFamily="34" charset="0"/>
                <a:cs typeface="Aptos" panose="020B0004020202020204" pitchFamily="34" charset="0"/>
              </a:rPr>
              <a:t>2.3 Human Rights</a:t>
            </a:r>
            <a:endParaRPr lang="en-US" sz="720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2629842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54D4A6-37BF-53C4-2E7B-65C2B75AE678}"/>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Roles and Responsibilities of UN Peacekeepers</a:t>
            </a:r>
            <a:endParaRPr lang="en-GB" sz="2000" b="1">
              <a:solidFill>
                <a:srgbClr val="0055A5"/>
              </a:solidFill>
              <a:latin typeface="Verdana"/>
              <a:ea typeface="Verdana"/>
            </a:endParaRPr>
          </a:p>
        </p:txBody>
      </p:sp>
      <p:sp>
        <p:nvSpPr>
          <p:cNvPr id="8" name="TextBox 7">
            <a:extLst>
              <a:ext uri="{FF2B5EF4-FFF2-40B4-BE49-F238E27FC236}">
                <a16:creationId xmlns:a16="http://schemas.microsoft.com/office/drawing/2014/main" id="{1572CA6B-CEF4-485B-E746-D5BA0D1ACD4E}"/>
              </a:ext>
            </a:extLst>
          </p:cNvPr>
          <p:cNvSpPr txBox="1"/>
          <p:nvPr/>
        </p:nvSpPr>
        <p:spPr>
          <a:xfrm>
            <a:off x="1598645" y="1438354"/>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US" sz="2000">
                <a:latin typeface="Verdana"/>
                <a:ea typeface="Verdana"/>
              </a:rPr>
              <a:t>If you see a human rights violation or abuse, at a minimum, take note of the facts</a:t>
            </a:r>
          </a:p>
          <a:p>
            <a:pPr marL="342900" indent="-342900" algn="l">
              <a:spcBef>
                <a:spcPts val="600"/>
              </a:spcBef>
              <a:spcAft>
                <a:spcPts val="600"/>
              </a:spcAft>
              <a:buFont typeface="Arial" panose="020B0604020202020204" pitchFamily="34" charset="0"/>
              <a:buChar char="•"/>
            </a:pPr>
            <a:r>
              <a:rPr lang="en-US" sz="2000">
                <a:latin typeface="Verdana"/>
                <a:ea typeface="Verdana"/>
              </a:rPr>
              <a:t>Prepare a report following mission procedures</a:t>
            </a:r>
          </a:p>
          <a:p>
            <a:pPr marL="342900" indent="-342900" algn="l">
              <a:spcBef>
                <a:spcPts val="600"/>
              </a:spcBef>
              <a:spcAft>
                <a:spcPts val="600"/>
              </a:spcAft>
              <a:buFont typeface="Arial" panose="020B0604020202020204" pitchFamily="34" charset="0"/>
              <a:buChar char="•"/>
            </a:pPr>
            <a:r>
              <a:rPr lang="en-US" sz="2000">
                <a:latin typeface="Verdana"/>
                <a:ea typeface="Verdana"/>
              </a:rPr>
              <a:t>Immediately report through the chain of command or management structure and the human rights component</a:t>
            </a:r>
          </a:p>
          <a:p>
            <a:pPr marL="342900" indent="-342900" algn="l">
              <a:spcBef>
                <a:spcPts val="600"/>
              </a:spcBef>
              <a:spcAft>
                <a:spcPts val="600"/>
              </a:spcAft>
              <a:buFont typeface="Arial" panose="020B0604020202020204" pitchFamily="34" charset="0"/>
              <a:buChar char="•"/>
            </a:pPr>
            <a:r>
              <a:rPr lang="en-US" sz="2000">
                <a:latin typeface="Verdana"/>
                <a:ea typeface="Verdana"/>
              </a:rPr>
              <a:t>Always keep the human rights component informed</a:t>
            </a:r>
          </a:p>
          <a:p>
            <a:pPr marL="285750" indent="-285750">
              <a:spcBef>
                <a:spcPts val="600"/>
              </a:spcBef>
              <a:spcAft>
                <a:spcPts val="600"/>
              </a:spcAft>
              <a:buFont typeface="Arial" panose="020B0604020202020204" pitchFamily="34" charset="0"/>
              <a:buChar char="•"/>
            </a:pPr>
            <a:endParaRPr lang="en-GB" sz="2000">
              <a:latin typeface="Verdana"/>
              <a:ea typeface="Verdana"/>
            </a:endParaRPr>
          </a:p>
        </p:txBody>
      </p:sp>
    </p:spTree>
    <p:extLst>
      <p:ext uri="{BB962C8B-B14F-4D97-AF65-F5344CB8AC3E}">
        <p14:creationId xmlns:p14="http://schemas.microsoft.com/office/powerpoint/2010/main" val="1524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54D4A6-37BF-53C4-2E7B-65C2B75AE678}"/>
              </a:ext>
            </a:extLst>
          </p:cNvPr>
          <p:cNvSpPr txBox="1"/>
          <p:nvPr/>
        </p:nvSpPr>
        <p:spPr>
          <a:xfrm>
            <a:off x="1242463" y="693456"/>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Human Rights Component</a:t>
            </a:r>
            <a:endParaRPr lang="en-GB" sz="2000" b="1">
              <a:solidFill>
                <a:srgbClr val="0055A5"/>
              </a:solidFill>
              <a:latin typeface="Verdana"/>
              <a:ea typeface="Verdana"/>
            </a:endParaRPr>
          </a:p>
        </p:txBody>
      </p:sp>
      <p:sp>
        <p:nvSpPr>
          <p:cNvPr id="8" name="TextBox 7">
            <a:extLst>
              <a:ext uri="{FF2B5EF4-FFF2-40B4-BE49-F238E27FC236}">
                <a16:creationId xmlns:a16="http://schemas.microsoft.com/office/drawing/2014/main" id="{1572CA6B-CEF4-485B-E746-D5BA0D1ACD4E}"/>
              </a:ext>
            </a:extLst>
          </p:cNvPr>
          <p:cNvSpPr txBox="1"/>
          <p:nvPr/>
        </p:nvSpPr>
        <p:spPr>
          <a:xfrm>
            <a:off x="1593354" y="1459230"/>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US" sz="2000">
                <a:latin typeface="Verdana"/>
                <a:ea typeface="Verdana"/>
              </a:rPr>
              <a:t>Advises SRSG/HOM</a:t>
            </a:r>
          </a:p>
          <a:p>
            <a:pPr marL="342900" indent="-342900" algn="l">
              <a:spcBef>
                <a:spcPts val="600"/>
              </a:spcBef>
              <a:spcAft>
                <a:spcPts val="600"/>
              </a:spcAft>
              <a:buFont typeface="Arial" panose="020B0604020202020204" pitchFamily="34" charset="0"/>
              <a:buChar char="•"/>
            </a:pPr>
            <a:r>
              <a:rPr lang="en-US" sz="2000">
                <a:latin typeface="Verdana"/>
                <a:ea typeface="Verdana"/>
              </a:rPr>
              <a:t>Dual reporting line to SRSG/HOM and High Commissioner</a:t>
            </a:r>
          </a:p>
          <a:p>
            <a:pPr marL="342900" indent="-342900" algn="l">
              <a:spcBef>
                <a:spcPts val="600"/>
              </a:spcBef>
              <a:spcAft>
                <a:spcPts val="600"/>
              </a:spcAft>
              <a:buFont typeface="Arial" panose="020B0604020202020204" pitchFamily="34" charset="0"/>
              <a:buChar char="•"/>
            </a:pPr>
            <a:r>
              <a:rPr lang="en-US" sz="2000">
                <a:latin typeface="Verdana"/>
                <a:ea typeface="Verdana"/>
              </a:rPr>
              <a:t>Monitor and investigate human rights violations/abuses</a:t>
            </a:r>
          </a:p>
          <a:p>
            <a:pPr marL="342900" indent="-342900" algn="l">
              <a:spcBef>
                <a:spcPts val="600"/>
              </a:spcBef>
              <a:spcAft>
                <a:spcPts val="600"/>
              </a:spcAft>
              <a:buFont typeface="Arial" panose="020B0604020202020204" pitchFamily="34" charset="0"/>
              <a:buChar char="•"/>
            </a:pPr>
            <a:r>
              <a:rPr lang="en-US" sz="2000">
                <a:latin typeface="Verdana"/>
                <a:ea typeface="Verdana"/>
              </a:rPr>
              <a:t>Produce internal and public reports</a:t>
            </a:r>
          </a:p>
          <a:p>
            <a:pPr marL="342900" indent="-342900" algn="l">
              <a:spcBef>
                <a:spcPts val="600"/>
              </a:spcBef>
              <a:spcAft>
                <a:spcPts val="600"/>
              </a:spcAft>
              <a:buFont typeface="Arial" panose="020B0604020202020204" pitchFamily="34" charset="0"/>
              <a:buChar char="•"/>
            </a:pPr>
            <a:r>
              <a:rPr lang="en-US" sz="2000">
                <a:latin typeface="Verdana"/>
                <a:ea typeface="Verdana"/>
              </a:rPr>
              <a:t>Advocacy and intervention</a:t>
            </a:r>
          </a:p>
          <a:p>
            <a:pPr marL="342900" indent="-342900" algn="l">
              <a:spcBef>
                <a:spcPts val="600"/>
              </a:spcBef>
              <a:spcAft>
                <a:spcPts val="600"/>
              </a:spcAft>
              <a:buFont typeface="Arial" panose="020B0604020202020204" pitchFamily="34" charset="0"/>
              <a:buChar char="•"/>
            </a:pPr>
            <a:r>
              <a:rPr lang="en-US" sz="2000">
                <a:latin typeface="Verdana"/>
                <a:ea typeface="Verdana"/>
              </a:rPr>
              <a:t>Strengthen national/local capacity</a:t>
            </a:r>
          </a:p>
          <a:p>
            <a:pPr marL="342900" indent="-342900" algn="l">
              <a:spcBef>
                <a:spcPts val="600"/>
              </a:spcBef>
              <a:spcAft>
                <a:spcPts val="600"/>
              </a:spcAft>
              <a:buFont typeface="Arial" panose="020B0604020202020204" pitchFamily="34" charset="0"/>
              <a:buChar char="•"/>
            </a:pPr>
            <a:r>
              <a:rPr lang="en-US" sz="2000">
                <a:latin typeface="Verdana"/>
                <a:ea typeface="Verdana"/>
              </a:rPr>
              <a:t>Coordination and mainstreaming of Human Rights in UNPKO, UNCT and Humanitarian Country Team</a:t>
            </a:r>
            <a:endParaRPr lang="en-GB" sz="2000">
              <a:latin typeface="Verdana"/>
              <a:ea typeface="Verdana"/>
            </a:endParaRPr>
          </a:p>
          <a:p>
            <a:pPr marL="285750" indent="-285750">
              <a:spcBef>
                <a:spcPts val="600"/>
              </a:spcBef>
              <a:spcAft>
                <a:spcPts val="600"/>
              </a:spcAft>
              <a:buFont typeface="Arial" panose="020B0604020202020204" pitchFamily="34" charset="0"/>
              <a:buChar char="•"/>
            </a:pPr>
            <a:endParaRPr lang="en-GB" sz="2000">
              <a:latin typeface="Verdana"/>
              <a:ea typeface="Verdana"/>
            </a:endParaRPr>
          </a:p>
        </p:txBody>
      </p:sp>
    </p:spTree>
    <p:extLst>
      <p:ext uri="{BB962C8B-B14F-4D97-AF65-F5344CB8AC3E}">
        <p14:creationId xmlns:p14="http://schemas.microsoft.com/office/powerpoint/2010/main" val="3889944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4CB6AF-6AD4-AF48-2AC4-FC59967EFC1E}"/>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Components working closely with Human Rights Component</a:t>
            </a:r>
          </a:p>
        </p:txBody>
      </p:sp>
      <p:sp>
        <p:nvSpPr>
          <p:cNvPr id="4" name="TextBox 3">
            <a:extLst>
              <a:ext uri="{FF2B5EF4-FFF2-40B4-BE49-F238E27FC236}">
                <a16:creationId xmlns:a16="http://schemas.microsoft.com/office/drawing/2014/main" id="{35D25297-A3A2-465F-4D0A-DC43B9BFE2DE}"/>
              </a:ext>
            </a:extLst>
          </p:cNvPr>
          <p:cNvSpPr txBox="1"/>
          <p:nvPr/>
        </p:nvSpPr>
        <p:spPr>
          <a:xfrm>
            <a:off x="1598645" y="1438354"/>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US" sz="2000">
                <a:latin typeface="Verdana"/>
                <a:ea typeface="Verdana"/>
              </a:rPr>
              <a:t>Rule of law and justice</a:t>
            </a:r>
          </a:p>
          <a:p>
            <a:pPr marL="342900" indent="-342900" algn="l">
              <a:spcBef>
                <a:spcPts val="600"/>
              </a:spcBef>
              <a:spcAft>
                <a:spcPts val="600"/>
              </a:spcAft>
              <a:buFont typeface="Arial" panose="020B0604020202020204" pitchFamily="34" charset="0"/>
              <a:buChar char="•"/>
            </a:pPr>
            <a:r>
              <a:rPr lang="en-US" sz="2000">
                <a:latin typeface="Verdana"/>
                <a:ea typeface="Verdana"/>
              </a:rPr>
              <a:t>Corrections</a:t>
            </a:r>
          </a:p>
          <a:p>
            <a:pPr marL="342900" indent="-342900" algn="l">
              <a:spcBef>
                <a:spcPts val="600"/>
              </a:spcBef>
              <a:spcAft>
                <a:spcPts val="600"/>
              </a:spcAft>
              <a:buFont typeface="Arial" panose="020B0604020202020204" pitchFamily="34" charset="0"/>
              <a:buChar char="•"/>
            </a:pPr>
            <a:r>
              <a:rPr lang="en-US" sz="2000">
                <a:latin typeface="Verdana"/>
                <a:ea typeface="Verdana"/>
              </a:rPr>
              <a:t>Gender unit</a:t>
            </a:r>
          </a:p>
          <a:p>
            <a:pPr marL="342900" indent="-342900">
              <a:spcBef>
                <a:spcPts val="600"/>
              </a:spcBef>
              <a:spcAft>
                <a:spcPts val="600"/>
              </a:spcAft>
              <a:buFont typeface="Arial" panose="020B0604020202020204" pitchFamily="34" charset="0"/>
              <a:buChar char="•"/>
            </a:pPr>
            <a:r>
              <a:rPr lang="en-US" sz="2000">
                <a:latin typeface="Verdana"/>
                <a:ea typeface="Verdana"/>
              </a:rPr>
              <a:t>Women's protection adviser (WPA)</a:t>
            </a:r>
          </a:p>
          <a:p>
            <a:pPr marL="342900" indent="-342900">
              <a:spcBef>
                <a:spcPts val="600"/>
              </a:spcBef>
              <a:spcAft>
                <a:spcPts val="600"/>
              </a:spcAft>
              <a:buFont typeface="Arial" panose="020B0604020202020204" pitchFamily="34" charset="0"/>
              <a:buChar char="•"/>
            </a:pPr>
            <a:r>
              <a:rPr lang="en-US" sz="2000">
                <a:latin typeface="Verdana"/>
                <a:ea typeface="Verdana"/>
              </a:rPr>
              <a:t>Child protection adviser (CPA)</a:t>
            </a:r>
          </a:p>
          <a:p>
            <a:pPr marL="342900" indent="-342900" algn="l">
              <a:spcBef>
                <a:spcPts val="600"/>
              </a:spcBef>
              <a:spcAft>
                <a:spcPts val="600"/>
              </a:spcAft>
              <a:buFont typeface="Arial" panose="020B0604020202020204" pitchFamily="34" charset="0"/>
              <a:buChar char="•"/>
            </a:pPr>
            <a:r>
              <a:rPr lang="en-US" sz="2000">
                <a:latin typeface="Verdana"/>
                <a:ea typeface="Verdana"/>
              </a:rPr>
              <a:t>Protection of civilians (POC) adviser</a:t>
            </a:r>
          </a:p>
          <a:p>
            <a:pPr marL="342900" indent="-342900" algn="l">
              <a:spcBef>
                <a:spcPts val="600"/>
              </a:spcBef>
              <a:spcAft>
                <a:spcPts val="600"/>
              </a:spcAft>
              <a:buFont typeface="Arial" panose="020B0604020202020204" pitchFamily="34" charset="0"/>
              <a:buChar char="•"/>
            </a:pPr>
            <a:endParaRPr lang="en-GB" sz="2000">
              <a:latin typeface="Verdana"/>
              <a:ea typeface="Verdana"/>
            </a:endParaRPr>
          </a:p>
        </p:txBody>
      </p:sp>
    </p:spTree>
    <p:extLst>
      <p:ext uri="{BB962C8B-B14F-4D97-AF65-F5344CB8AC3E}">
        <p14:creationId xmlns:p14="http://schemas.microsoft.com/office/powerpoint/2010/main" val="3666627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4CB6AF-6AD4-AF48-2AC4-FC59967EFC1E}"/>
              </a:ext>
            </a:extLst>
          </p:cNvPr>
          <p:cNvSpPr txBox="1"/>
          <p:nvPr/>
        </p:nvSpPr>
        <p:spPr>
          <a:xfrm>
            <a:off x="1245108" y="715862"/>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Other Components supporting Human Rights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35D25297-A3A2-465F-4D0A-DC43B9BFE2DE}"/>
              </a:ext>
            </a:extLst>
          </p:cNvPr>
          <p:cNvSpPr txBox="1"/>
          <p:nvPr/>
        </p:nvSpPr>
        <p:spPr>
          <a:xfrm>
            <a:off x="1598645" y="1438354"/>
            <a:ext cx="9000000"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US" sz="2000">
                <a:latin typeface="Verdana"/>
                <a:ea typeface="Verdana"/>
              </a:rPr>
              <a:t>Security sector reform (SSR)</a:t>
            </a:r>
          </a:p>
          <a:p>
            <a:pPr marL="342900" indent="-342900" algn="l">
              <a:spcBef>
                <a:spcPts val="600"/>
              </a:spcBef>
              <a:spcAft>
                <a:spcPts val="600"/>
              </a:spcAft>
              <a:buFont typeface="Arial" panose="020B0604020202020204" pitchFamily="34" charset="0"/>
              <a:buChar char="•"/>
            </a:pPr>
            <a:r>
              <a:rPr lang="en-US" sz="2000">
                <a:latin typeface="Verdana"/>
                <a:ea typeface="Verdana"/>
              </a:rPr>
              <a:t>Civil affairs</a:t>
            </a:r>
          </a:p>
          <a:p>
            <a:pPr marL="342900" indent="-342900" algn="l">
              <a:spcBef>
                <a:spcPts val="600"/>
              </a:spcBef>
              <a:spcAft>
                <a:spcPts val="600"/>
              </a:spcAft>
              <a:buFont typeface="Arial" panose="020B0604020202020204" pitchFamily="34" charset="0"/>
              <a:buChar char="•"/>
            </a:pPr>
            <a:r>
              <a:rPr lang="en-US" sz="2000">
                <a:latin typeface="Verdana"/>
                <a:ea typeface="Verdana"/>
              </a:rPr>
              <a:t>Electoral assistance</a:t>
            </a:r>
          </a:p>
          <a:p>
            <a:pPr marL="342900" indent="-342900">
              <a:spcBef>
                <a:spcPts val="600"/>
              </a:spcBef>
              <a:spcAft>
                <a:spcPts val="600"/>
              </a:spcAft>
              <a:buFont typeface="Arial" panose="020B0604020202020204" pitchFamily="34" charset="0"/>
              <a:buChar char="•"/>
            </a:pPr>
            <a:r>
              <a:rPr lang="en-US" sz="2000">
                <a:latin typeface="Verdana"/>
                <a:ea typeface="Verdana"/>
              </a:rPr>
              <a:t>Disarmament, demobilization and reintegration (DDR)</a:t>
            </a:r>
          </a:p>
          <a:p>
            <a:pPr marL="342900" indent="-342900" algn="l">
              <a:spcBef>
                <a:spcPts val="600"/>
              </a:spcBef>
              <a:spcAft>
                <a:spcPts val="600"/>
              </a:spcAft>
              <a:buFont typeface="Arial" panose="020B0604020202020204" pitchFamily="34" charset="0"/>
              <a:buChar char="•"/>
            </a:pPr>
            <a:r>
              <a:rPr lang="en-US" sz="2000">
                <a:latin typeface="Verdana"/>
                <a:ea typeface="Verdana"/>
              </a:rPr>
              <a:t>Political affairs</a:t>
            </a:r>
          </a:p>
          <a:p>
            <a:pPr marL="342900" indent="-342900">
              <a:spcBef>
                <a:spcPts val="600"/>
              </a:spcBef>
              <a:spcAft>
                <a:spcPts val="600"/>
              </a:spcAft>
              <a:buFont typeface="Arial" panose="020B0604020202020204" pitchFamily="34" charset="0"/>
              <a:buChar char="•"/>
            </a:pPr>
            <a:r>
              <a:rPr lang="en-US" sz="2000">
                <a:latin typeface="Verdana"/>
                <a:ea typeface="Verdana"/>
              </a:rPr>
              <a:t>The SRSG/HOM and the DSRSG/RC/HC</a:t>
            </a:r>
          </a:p>
          <a:p>
            <a:pPr marL="342900" indent="-342900" algn="l">
              <a:spcBef>
                <a:spcPts val="600"/>
              </a:spcBef>
              <a:spcAft>
                <a:spcPts val="600"/>
              </a:spcAft>
              <a:buFont typeface="Arial" panose="020B0604020202020204" pitchFamily="34" charset="0"/>
              <a:buChar char="•"/>
            </a:pPr>
            <a:endParaRPr lang="en-US" sz="2000">
              <a:latin typeface="Verdana"/>
              <a:ea typeface="Verdana"/>
            </a:endParaRPr>
          </a:p>
          <a:p>
            <a:pPr marL="342900" indent="-342900" algn="l">
              <a:spcBef>
                <a:spcPts val="600"/>
              </a:spcBef>
              <a:spcAft>
                <a:spcPts val="600"/>
              </a:spcAft>
              <a:buFont typeface="Arial" panose="020B0604020202020204" pitchFamily="34" charset="0"/>
              <a:buChar char="•"/>
            </a:pPr>
            <a:endParaRPr lang="en-GB" sz="2000">
              <a:latin typeface="Verdana"/>
              <a:ea typeface="Verdana"/>
            </a:endParaRPr>
          </a:p>
        </p:txBody>
      </p:sp>
    </p:spTree>
    <p:extLst>
      <p:ext uri="{BB962C8B-B14F-4D97-AF65-F5344CB8AC3E}">
        <p14:creationId xmlns:p14="http://schemas.microsoft.com/office/powerpoint/2010/main" val="1595247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54D4A6-37BF-53C4-2E7B-65C2B75AE678}"/>
              </a:ext>
            </a:extLst>
          </p:cNvPr>
          <p:cNvSpPr txBox="1"/>
          <p:nvPr/>
        </p:nvSpPr>
        <p:spPr>
          <a:xfrm>
            <a:off x="1242463" y="685717"/>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Special Roles of the Police Component</a:t>
            </a:r>
            <a:endParaRPr lang="en-GB" sz="2000" b="1">
              <a:solidFill>
                <a:srgbClr val="0055A5"/>
              </a:solidFill>
              <a:latin typeface="Verdana"/>
              <a:ea typeface="Verdana"/>
            </a:endParaRPr>
          </a:p>
        </p:txBody>
      </p:sp>
      <p:sp>
        <p:nvSpPr>
          <p:cNvPr id="8" name="TextBox 7">
            <a:extLst>
              <a:ext uri="{FF2B5EF4-FFF2-40B4-BE49-F238E27FC236}">
                <a16:creationId xmlns:a16="http://schemas.microsoft.com/office/drawing/2014/main" id="{1572CA6B-CEF4-485B-E746-D5BA0D1ACD4E}"/>
              </a:ext>
            </a:extLst>
          </p:cNvPr>
          <p:cNvSpPr txBox="1"/>
          <p:nvPr/>
        </p:nvSpPr>
        <p:spPr>
          <a:xfrm>
            <a:off x="1598645" y="1438354"/>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US" sz="2000">
                <a:latin typeface="Verdana"/>
                <a:ea typeface="Verdana"/>
              </a:rPr>
              <a:t>Mentor national police</a:t>
            </a:r>
          </a:p>
          <a:p>
            <a:pPr marL="342900" indent="-342900" algn="l">
              <a:spcBef>
                <a:spcPts val="600"/>
              </a:spcBef>
              <a:spcAft>
                <a:spcPts val="600"/>
              </a:spcAft>
              <a:buFont typeface="Arial" panose="020B0604020202020204" pitchFamily="34" charset="0"/>
              <a:buChar char="•"/>
            </a:pPr>
            <a:r>
              <a:rPr lang="en-US" sz="2000">
                <a:latin typeface="Verdana"/>
                <a:ea typeface="Verdana"/>
              </a:rPr>
              <a:t>Vet, train and advise</a:t>
            </a:r>
          </a:p>
          <a:p>
            <a:pPr marL="342900" indent="-342900" algn="l">
              <a:spcBef>
                <a:spcPts val="600"/>
              </a:spcBef>
              <a:spcAft>
                <a:spcPts val="600"/>
              </a:spcAft>
              <a:buFont typeface="Arial" panose="020B0604020202020204" pitchFamily="34" charset="0"/>
              <a:buChar char="•"/>
            </a:pPr>
            <a:r>
              <a:rPr lang="en-US" sz="2000">
                <a:latin typeface="Verdana"/>
                <a:ea typeface="Verdana"/>
              </a:rPr>
              <a:t>Carry out investigations</a:t>
            </a:r>
          </a:p>
          <a:p>
            <a:pPr marL="342900" indent="-342900" algn="l">
              <a:spcBef>
                <a:spcPts val="600"/>
              </a:spcBef>
              <a:spcAft>
                <a:spcPts val="600"/>
              </a:spcAft>
              <a:buFont typeface="Arial" panose="020B0604020202020204" pitchFamily="34" charset="0"/>
              <a:buChar char="•"/>
            </a:pPr>
            <a:r>
              <a:rPr lang="en-US" sz="2000">
                <a:latin typeface="Verdana"/>
                <a:ea typeface="Verdana"/>
              </a:rPr>
              <a:t>Report to the human rights component</a:t>
            </a:r>
          </a:p>
          <a:p>
            <a:pPr marL="342900" indent="-342900" algn="l">
              <a:spcBef>
                <a:spcPts val="600"/>
              </a:spcBef>
              <a:spcAft>
                <a:spcPts val="600"/>
              </a:spcAft>
              <a:buFont typeface="Arial" panose="020B0604020202020204" pitchFamily="34" charset="0"/>
              <a:buChar char="•"/>
            </a:pPr>
            <a:r>
              <a:rPr lang="en-US" sz="2000">
                <a:latin typeface="Verdana"/>
                <a:ea typeface="Verdana"/>
              </a:rPr>
              <a:t>UN Police must be prepared to intervene</a:t>
            </a:r>
            <a:endParaRPr lang="en-GB" sz="2000">
              <a:latin typeface="Verdana"/>
              <a:ea typeface="Verdana"/>
            </a:endParaRPr>
          </a:p>
          <a:p>
            <a:pPr marL="285750" indent="-285750">
              <a:spcBef>
                <a:spcPts val="600"/>
              </a:spcBef>
              <a:spcAft>
                <a:spcPts val="600"/>
              </a:spcAft>
              <a:buFont typeface="Arial" panose="020B0604020202020204" pitchFamily="34" charset="0"/>
              <a:buChar char="•"/>
            </a:pPr>
            <a:endParaRPr lang="en-GB" sz="2000">
              <a:latin typeface="Verdana"/>
              <a:ea typeface="Verdana"/>
            </a:endParaRPr>
          </a:p>
        </p:txBody>
      </p:sp>
    </p:spTree>
    <p:extLst>
      <p:ext uri="{BB962C8B-B14F-4D97-AF65-F5344CB8AC3E}">
        <p14:creationId xmlns:p14="http://schemas.microsoft.com/office/powerpoint/2010/main" val="42759197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54D4A6-37BF-53C4-2E7B-65C2B75AE678}"/>
              </a:ext>
            </a:extLst>
          </p:cNvPr>
          <p:cNvSpPr txBox="1"/>
          <p:nvPr/>
        </p:nvSpPr>
        <p:spPr>
          <a:xfrm>
            <a:off x="1242463" y="75975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Special Roles of the Military Component</a:t>
            </a:r>
            <a:endParaRPr lang="en-GB" sz="2000" b="1">
              <a:solidFill>
                <a:srgbClr val="0055A5"/>
              </a:solidFill>
              <a:latin typeface="Verdana"/>
              <a:ea typeface="Verdana"/>
            </a:endParaRPr>
          </a:p>
        </p:txBody>
      </p:sp>
      <p:sp>
        <p:nvSpPr>
          <p:cNvPr id="8" name="TextBox 7">
            <a:extLst>
              <a:ext uri="{FF2B5EF4-FFF2-40B4-BE49-F238E27FC236}">
                <a16:creationId xmlns:a16="http://schemas.microsoft.com/office/drawing/2014/main" id="{1572CA6B-CEF4-485B-E746-D5BA0D1ACD4E}"/>
              </a:ext>
            </a:extLst>
          </p:cNvPr>
          <p:cNvSpPr txBox="1"/>
          <p:nvPr/>
        </p:nvSpPr>
        <p:spPr>
          <a:xfrm>
            <a:off x="1598645" y="1438354"/>
            <a:ext cx="9000000"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US" sz="2000">
                <a:latin typeface="Verdana"/>
                <a:ea typeface="Verdana"/>
              </a:rPr>
              <a:t>Provide a safe and secure environment</a:t>
            </a:r>
          </a:p>
          <a:p>
            <a:pPr marL="342900" indent="-342900" algn="l">
              <a:spcBef>
                <a:spcPts val="600"/>
              </a:spcBef>
              <a:spcAft>
                <a:spcPts val="600"/>
              </a:spcAft>
              <a:buFont typeface="Arial" panose="020B0604020202020204" pitchFamily="34" charset="0"/>
              <a:buChar char="•"/>
            </a:pPr>
            <a:r>
              <a:rPr lang="en-US" sz="2000">
                <a:latin typeface="Verdana"/>
                <a:ea typeface="Verdana"/>
              </a:rPr>
              <a:t>Provide physical protection to civilians</a:t>
            </a:r>
          </a:p>
          <a:p>
            <a:pPr marL="342900" indent="-342900" algn="l">
              <a:spcBef>
                <a:spcPts val="600"/>
              </a:spcBef>
              <a:spcAft>
                <a:spcPts val="600"/>
              </a:spcAft>
              <a:buFont typeface="Arial" panose="020B0604020202020204" pitchFamily="34" charset="0"/>
              <a:buChar char="•"/>
            </a:pPr>
            <a:r>
              <a:rPr lang="en-US" sz="2000">
                <a:latin typeface="Verdana"/>
                <a:ea typeface="Verdana"/>
              </a:rPr>
              <a:t>Monitoring and reporting</a:t>
            </a:r>
          </a:p>
          <a:p>
            <a:pPr marL="342900" indent="-342900">
              <a:spcBef>
                <a:spcPts val="600"/>
              </a:spcBef>
              <a:spcAft>
                <a:spcPts val="600"/>
              </a:spcAft>
              <a:buFont typeface="Arial" panose="020B0604020202020204" pitchFamily="34" charset="0"/>
              <a:buChar char="•"/>
            </a:pPr>
            <a:r>
              <a:rPr lang="en-US" sz="2000">
                <a:latin typeface="Verdana"/>
                <a:ea typeface="Verdana"/>
              </a:rPr>
              <a:t>Support the human rights component and partners</a:t>
            </a:r>
          </a:p>
          <a:p>
            <a:pPr marL="342900" indent="-342900" algn="l">
              <a:spcBef>
                <a:spcPts val="600"/>
              </a:spcBef>
              <a:spcAft>
                <a:spcPts val="600"/>
              </a:spcAft>
              <a:buFont typeface="Arial" panose="020B0604020202020204" pitchFamily="34" charset="0"/>
              <a:buChar char="•"/>
            </a:pPr>
            <a:r>
              <a:rPr lang="en-US" sz="2000">
                <a:latin typeface="Verdana"/>
                <a:ea typeface="Verdana"/>
              </a:rPr>
              <a:t>Be in contact with armed forces and groups</a:t>
            </a:r>
          </a:p>
          <a:p>
            <a:pPr marL="342900" indent="-342900" algn="l">
              <a:spcBef>
                <a:spcPts val="600"/>
              </a:spcBef>
              <a:spcAft>
                <a:spcPts val="600"/>
              </a:spcAft>
              <a:buFont typeface="Arial" panose="020B0604020202020204" pitchFamily="34" charset="0"/>
              <a:buChar char="•"/>
            </a:pPr>
            <a:r>
              <a:rPr lang="en-US" sz="2000">
                <a:latin typeface="Verdana"/>
                <a:ea typeface="Verdana"/>
              </a:rPr>
              <a:t>Reinforce mission credibility</a:t>
            </a:r>
          </a:p>
          <a:p>
            <a:pPr marL="342900" indent="-342900" algn="l">
              <a:spcBef>
                <a:spcPts val="600"/>
              </a:spcBef>
              <a:spcAft>
                <a:spcPts val="600"/>
              </a:spcAft>
              <a:buFont typeface="Arial" panose="020B0604020202020204" pitchFamily="34" charset="0"/>
              <a:buChar char="•"/>
            </a:pPr>
            <a:r>
              <a:rPr lang="en-US" sz="2000">
                <a:latin typeface="Verdana"/>
                <a:ea typeface="Verdana"/>
              </a:rPr>
              <a:t>Provide physical protection to civilians</a:t>
            </a:r>
            <a:endParaRPr lang="en-GB" sz="2000">
              <a:latin typeface="Verdana"/>
              <a:ea typeface="Verdana"/>
            </a:endParaRPr>
          </a:p>
          <a:p>
            <a:pPr marL="285750" indent="-285750">
              <a:spcBef>
                <a:spcPts val="600"/>
              </a:spcBef>
              <a:spcAft>
                <a:spcPts val="600"/>
              </a:spcAft>
              <a:buFont typeface="Arial" panose="020B0604020202020204" pitchFamily="34" charset="0"/>
              <a:buChar char="•"/>
            </a:pPr>
            <a:endParaRPr lang="en-GB" sz="2000">
              <a:latin typeface="Verdana"/>
              <a:ea typeface="Verdana"/>
            </a:endParaRPr>
          </a:p>
        </p:txBody>
      </p:sp>
    </p:spTree>
    <p:extLst>
      <p:ext uri="{BB962C8B-B14F-4D97-AF65-F5344CB8AC3E}">
        <p14:creationId xmlns:p14="http://schemas.microsoft.com/office/powerpoint/2010/main" val="743820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A30BE3-C062-5BBF-D19C-636EECD29790}"/>
              </a:ext>
            </a:extLst>
          </p:cNvPr>
          <p:cNvPicPr>
            <a:picLocks noChangeAspect="1"/>
          </p:cNvPicPr>
          <p:nvPr/>
        </p:nvPicPr>
        <p:blipFill>
          <a:blip r:embed="rId3"/>
          <a:stretch>
            <a:fillRect/>
          </a:stretch>
        </p:blipFill>
        <p:spPr>
          <a:xfrm>
            <a:off x="1515377" y="1552711"/>
            <a:ext cx="2160000" cy="2741168"/>
          </a:xfrm>
          <a:prstGeom prst="rect">
            <a:avLst/>
          </a:prstGeom>
        </p:spPr>
      </p:pic>
      <p:sp>
        <p:nvSpPr>
          <p:cNvPr id="4" name="TextBox 3">
            <a:extLst>
              <a:ext uri="{FF2B5EF4-FFF2-40B4-BE49-F238E27FC236}">
                <a16:creationId xmlns:a16="http://schemas.microsoft.com/office/drawing/2014/main" id="{95BD37CD-C502-1DA3-A779-40B2D8606F71}"/>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UN Partners Leading in Human Rights</a:t>
            </a:r>
          </a:p>
        </p:txBody>
      </p:sp>
      <p:pic>
        <p:nvPicPr>
          <p:cNvPr id="2" name="Picture 2" descr="Human Rights Council (HRC ...">
            <a:extLst>
              <a:ext uri="{FF2B5EF4-FFF2-40B4-BE49-F238E27FC236}">
                <a16:creationId xmlns:a16="http://schemas.microsoft.com/office/drawing/2014/main" id="{9C6EB631-570D-E149-2CBC-988E52093A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4020" y="4372015"/>
            <a:ext cx="3060000" cy="153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D2D86E1-1102-3F25-FACB-2F1CE4C94C28}"/>
              </a:ext>
            </a:extLst>
          </p:cNvPr>
          <p:cNvSpPr txBox="1"/>
          <p:nvPr/>
        </p:nvSpPr>
        <p:spPr>
          <a:xfrm>
            <a:off x="4487917" y="2415464"/>
            <a:ext cx="6500063" cy="1015663"/>
          </a:xfrm>
          <a:prstGeom prst="rect">
            <a:avLst/>
          </a:prstGeom>
          <a:noFill/>
        </p:spPr>
        <p:txBody>
          <a:bodyPr wrap="square" rtlCol="0">
            <a:spAutoFit/>
          </a:bodyPr>
          <a:lstStyle/>
          <a:p>
            <a:r>
              <a:rPr lang="en-US" sz="2000">
                <a:latin typeface="Verdana" panose="020B0604030504040204" pitchFamily="34" charset="0"/>
                <a:ea typeface="Verdana" panose="020B0604030504040204" pitchFamily="34" charset="0"/>
              </a:rPr>
              <a:t>OHCHR leads global human rights efforts, working closely with governments, UN entities and civil society.</a:t>
            </a:r>
          </a:p>
        </p:txBody>
      </p:sp>
      <p:sp>
        <p:nvSpPr>
          <p:cNvPr id="7" name="TextBox 6">
            <a:extLst>
              <a:ext uri="{FF2B5EF4-FFF2-40B4-BE49-F238E27FC236}">
                <a16:creationId xmlns:a16="http://schemas.microsoft.com/office/drawing/2014/main" id="{C261807F-3710-F25E-9B03-5CF8A0A2415B}"/>
              </a:ext>
            </a:extLst>
          </p:cNvPr>
          <p:cNvSpPr txBox="1"/>
          <p:nvPr/>
        </p:nvSpPr>
        <p:spPr>
          <a:xfrm>
            <a:off x="4487917" y="4699481"/>
            <a:ext cx="6500063" cy="707886"/>
          </a:xfrm>
          <a:prstGeom prst="rect">
            <a:avLst/>
          </a:prstGeom>
          <a:noFill/>
        </p:spPr>
        <p:txBody>
          <a:bodyPr wrap="square" rtlCol="0">
            <a:spAutoFit/>
          </a:bodyPr>
          <a:lstStyle/>
          <a:p>
            <a:r>
              <a:rPr lang="en-US" sz="2000">
                <a:latin typeface="Verdana" panose="020B0604030504040204" pitchFamily="34" charset="0"/>
                <a:ea typeface="Verdana" panose="020B0604030504040204" pitchFamily="34" charset="0"/>
              </a:rPr>
              <a:t>The UN Human Rights Council </a:t>
            </a:r>
            <a:r>
              <a:rPr lang="en-US" sz="2000">
                <a:effectLst/>
                <a:latin typeface="Verdana" panose="020B0604030504040204" pitchFamily="34" charset="0"/>
                <a:ea typeface="Verdana" panose="020B0604030504040204" pitchFamily="34" charset="0"/>
                <a:cs typeface="Arial" panose="020B0604020202020204" pitchFamily="34" charset="0"/>
              </a:rPr>
              <a:t>periodically reviews the human rights record of all countries</a:t>
            </a:r>
            <a:endParaRPr lang="en-US" sz="200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867845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77684E-15BA-0EE6-AFA3-EC385658CC4B}"/>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UN Policies and Principles on Human Rights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83498DC3-F56E-ADB1-6E3B-B906EE746F54}"/>
              </a:ext>
            </a:extLst>
          </p:cNvPr>
          <p:cNvSpPr txBox="1"/>
          <p:nvPr/>
        </p:nvSpPr>
        <p:spPr>
          <a:xfrm>
            <a:off x="1598645" y="1438354"/>
            <a:ext cx="9000000" cy="36779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lnSpc>
                <a:spcPct val="150000"/>
              </a:lnSpc>
              <a:buFont typeface="Arial" panose="020B0604020202020204" pitchFamily="34" charset="0"/>
              <a:buChar char="•"/>
            </a:pPr>
            <a:r>
              <a:rPr lang="en-US" sz="2000">
                <a:latin typeface="Verdana"/>
                <a:ea typeface="Verdana"/>
              </a:rPr>
              <a:t>A Call to Action for Human Rights (2020)</a:t>
            </a:r>
          </a:p>
          <a:p>
            <a:pPr marL="342900" indent="-342900" algn="l">
              <a:lnSpc>
                <a:spcPct val="150000"/>
              </a:lnSpc>
              <a:buFont typeface="Arial" panose="020B0604020202020204" pitchFamily="34" charset="0"/>
              <a:buChar char="•"/>
            </a:pPr>
            <a:r>
              <a:rPr lang="en-US" sz="2000">
                <a:latin typeface="Verdana"/>
                <a:ea typeface="Verdana"/>
              </a:rPr>
              <a:t>The UN Disability Inclusion Strategy (2019)</a:t>
            </a:r>
          </a:p>
          <a:p>
            <a:pPr marL="342900" indent="-342900" algn="l">
              <a:lnSpc>
                <a:spcPct val="150000"/>
              </a:lnSpc>
              <a:buFont typeface="Arial" panose="020B0604020202020204" pitchFamily="34" charset="0"/>
              <a:buChar char="•"/>
            </a:pPr>
            <a:r>
              <a:rPr lang="en-US" sz="2000">
                <a:latin typeface="Verdana"/>
                <a:ea typeface="Verdana"/>
              </a:rPr>
              <a:t>Human Rights Due Diligence Policy on UN Support to Non-UN Security Forces (2013)</a:t>
            </a:r>
          </a:p>
          <a:p>
            <a:pPr marL="342900" indent="-342900" algn="l">
              <a:lnSpc>
                <a:spcPct val="150000"/>
              </a:lnSpc>
              <a:buFont typeface="Arial" panose="020B0604020202020204" pitchFamily="34" charset="0"/>
              <a:buChar char="•"/>
            </a:pPr>
            <a:r>
              <a:rPr lang="en-US" sz="2000">
                <a:latin typeface="Verdana"/>
                <a:ea typeface="Verdana"/>
              </a:rPr>
              <a:t>UN Policy on Human Rights Screening of UN Personnel (2012)</a:t>
            </a:r>
          </a:p>
          <a:p>
            <a:pPr marL="342900" indent="-342900" algn="l">
              <a:lnSpc>
                <a:spcPct val="150000"/>
              </a:lnSpc>
              <a:buFont typeface="Arial" panose="020B0604020202020204" pitchFamily="34" charset="0"/>
              <a:buChar char="•"/>
            </a:pPr>
            <a:r>
              <a:rPr lang="en-US" sz="2000">
                <a:latin typeface="Verdana"/>
                <a:ea typeface="Verdana"/>
              </a:rPr>
              <a:t>UN Policy on Human Rights in UN Peace Operations and Political Missions (2011)</a:t>
            </a:r>
            <a:endParaRPr lang="en-GB" sz="2000">
              <a:latin typeface="Verdana"/>
              <a:ea typeface="Verdana"/>
            </a:endParaRPr>
          </a:p>
          <a:p>
            <a:pPr marL="285750" indent="-285750">
              <a:spcBef>
                <a:spcPts val="600"/>
              </a:spcBef>
              <a:spcAft>
                <a:spcPts val="600"/>
              </a:spcAft>
              <a:buFont typeface="Arial" panose="020B0604020202020204" pitchFamily="34" charset="0"/>
              <a:buChar char="•"/>
            </a:pPr>
            <a:endParaRPr lang="en-GB" sz="2000">
              <a:latin typeface="Verdana"/>
              <a:ea typeface="Verdana"/>
            </a:endParaRPr>
          </a:p>
        </p:txBody>
      </p:sp>
    </p:spTree>
    <p:extLst>
      <p:ext uri="{BB962C8B-B14F-4D97-AF65-F5344CB8AC3E}">
        <p14:creationId xmlns:p14="http://schemas.microsoft.com/office/powerpoint/2010/main" val="29518549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E116AB3-820A-378E-7F32-D9023901A4DB}"/>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Human Rights Due Diligence Policy (HRDDP)</a:t>
            </a:r>
            <a:endParaRPr lang="en-GB" sz="2000" b="1">
              <a:solidFill>
                <a:srgbClr val="0055A5"/>
              </a:solidFill>
              <a:latin typeface="Verdana"/>
              <a:ea typeface="Verdana"/>
            </a:endParaRPr>
          </a:p>
        </p:txBody>
      </p:sp>
      <p:sp>
        <p:nvSpPr>
          <p:cNvPr id="7" name="TextBox 6">
            <a:extLst>
              <a:ext uri="{FF2B5EF4-FFF2-40B4-BE49-F238E27FC236}">
                <a16:creationId xmlns:a16="http://schemas.microsoft.com/office/drawing/2014/main" id="{296E0D20-E16F-B919-E0A6-2A528E03E9AB}"/>
              </a:ext>
            </a:extLst>
          </p:cNvPr>
          <p:cNvSpPr txBox="1"/>
          <p:nvPr/>
        </p:nvSpPr>
        <p:spPr>
          <a:xfrm>
            <a:off x="1596000" y="1730741"/>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600"/>
              </a:spcAft>
            </a:pPr>
            <a:r>
              <a:rPr lang="en-GB" sz="2000" b="1">
                <a:effectLst/>
                <a:latin typeface="Verdana"/>
                <a:ea typeface="Calibri"/>
                <a:cs typeface="ArialMT-Identity-H"/>
              </a:rPr>
              <a:t>Any UN support to non-UN forces must:</a:t>
            </a:r>
            <a:endParaRPr lang="en-US" sz="2000" b="1">
              <a:effectLst/>
              <a:latin typeface="Verdana"/>
              <a:ea typeface="Calibri"/>
              <a:cs typeface="ArialMT-Identity-H"/>
            </a:endParaRPr>
          </a:p>
          <a:p>
            <a:pPr marL="342900" indent="-342900">
              <a:spcBef>
                <a:spcPts val="600"/>
              </a:spcBef>
              <a:spcAft>
                <a:spcPts val="600"/>
              </a:spcAft>
              <a:buFont typeface="Symbol" panose="05050102010706020507" pitchFamily="18" charset="2"/>
              <a:buChar char=""/>
            </a:pPr>
            <a:r>
              <a:rPr lang="en-GB" sz="2000">
                <a:effectLst/>
                <a:latin typeface="Verdana"/>
                <a:ea typeface="Calibri"/>
                <a:cs typeface="Arial"/>
              </a:rPr>
              <a:t>Follow the Charter</a:t>
            </a:r>
            <a:r>
              <a:rPr lang="en-GB" sz="2000">
                <a:latin typeface="Verdana"/>
                <a:ea typeface="Calibri"/>
                <a:cs typeface="Arial"/>
              </a:rPr>
              <a:t> of the United Nations</a:t>
            </a:r>
            <a:endParaRPr lang="en-US" sz="2000">
              <a:effectLst/>
              <a:latin typeface="Verdana"/>
              <a:ea typeface="Calibri"/>
              <a:cs typeface="Arial"/>
            </a:endParaRPr>
          </a:p>
          <a:p>
            <a:pPr marL="342900" indent="-342900">
              <a:spcBef>
                <a:spcPts val="600"/>
              </a:spcBef>
              <a:spcAft>
                <a:spcPts val="600"/>
              </a:spcAft>
              <a:buFont typeface="Symbol" panose="05050102010706020507" pitchFamily="18" charset="2"/>
              <a:buChar char=""/>
            </a:pPr>
            <a:r>
              <a:rPr lang="en-GB" sz="2000">
                <a:effectLst/>
                <a:latin typeface="Verdana"/>
                <a:ea typeface="Calibri"/>
                <a:cs typeface="Arial"/>
              </a:rPr>
              <a:t>Meet UN responsibilities to respect, promote and encourage respect for </a:t>
            </a:r>
            <a:r>
              <a:rPr lang="en-GB" sz="2000">
                <a:solidFill>
                  <a:srgbClr val="000000"/>
                </a:solidFill>
                <a:effectLst/>
                <a:highlight>
                  <a:srgbClr val="FFFFFF"/>
                </a:highlight>
                <a:latin typeface="Verdana"/>
                <a:ea typeface="Calibri"/>
                <a:cs typeface="Arial"/>
              </a:rPr>
              <a:t>IHRL, IHL and </a:t>
            </a:r>
            <a:r>
              <a:rPr lang="en-GB" sz="2000">
                <a:solidFill>
                  <a:srgbClr val="000000"/>
                </a:solidFill>
                <a:highlight>
                  <a:srgbClr val="FFFFFF"/>
                </a:highlight>
                <a:latin typeface="Verdana"/>
                <a:ea typeface="Calibri"/>
                <a:cs typeface="Arial"/>
              </a:rPr>
              <a:t>international</a:t>
            </a:r>
            <a:r>
              <a:rPr lang="en-GB" sz="2000">
                <a:solidFill>
                  <a:srgbClr val="000000"/>
                </a:solidFill>
                <a:effectLst/>
                <a:highlight>
                  <a:srgbClr val="FFFFFF"/>
                </a:highlight>
                <a:latin typeface="Verdana"/>
                <a:ea typeface="Calibri"/>
                <a:cs typeface="Arial"/>
              </a:rPr>
              <a:t> </a:t>
            </a:r>
            <a:r>
              <a:rPr lang="en-GB" sz="2000">
                <a:solidFill>
                  <a:srgbClr val="000000"/>
                </a:solidFill>
                <a:highlight>
                  <a:srgbClr val="FFFFFF"/>
                </a:highlight>
                <a:latin typeface="Verdana"/>
                <a:ea typeface="Calibri"/>
                <a:cs typeface="Arial"/>
              </a:rPr>
              <a:t>refugee law</a:t>
            </a:r>
            <a:endParaRPr lang="en-GB" sz="2000">
              <a:latin typeface="Verdana"/>
              <a:ea typeface="Verdana"/>
            </a:endParaRPr>
          </a:p>
        </p:txBody>
      </p:sp>
      <p:graphicFrame>
        <p:nvGraphicFramePr>
          <p:cNvPr id="10" name="Table 9">
            <a:extLst>
              <a:ext uri="{FF2B5EF4-FFF2-40B4-BE49-F238E27FC236}">
                <a16:creationId xmlns:a16="http://schemas.microsoft.com/office/drawing/2014/main" id="{9538D568-CDDB-8DD2-0488-FAEB4C5ECF3A}"/>
              </a:ext>
            </a:extLst>
          </p:cNvPr>
          <p:cNvGraphicFramePr>
            <a:graphicFrameLocks noGrp="1"/>
          </p:cNvGraphicFramePr>
          <p:nvPr>
            <p:extLst>
              <p:ext uri="{D42A27DB-BD31-4B8C-83A1-F6EECF244321}">
                <p14:modId xmlns:p14="http://schemas.microsoft.com/office/powerpoint/2010/main" val="3337930196"/>
              </p:ext>
            </p:extLst>
          </p:nvPr>
        </p:nvGraphicFramePr>
        <p:xfrm>
          <a:off x="1598645" y="3966679"/>
          <a:ext cx="9000000" cy="1089687"/>
        </p:xfrm>
        <a:graphic>
          <a:graphicData uri="http://schemas.openxmlformats.org/drawingml/2006/table">
            <a:tbl>
              <a:tblPr firstRow="1" bandRow="1">
                <a:tableStyleId>{5C22544A-7EE6-4342-B048-85BDC9FD1C3A}</a:tableStyleId>
              </a:tblPr>
              <a:tblGrid>
                <a:gridCol w="9000000">
                  <a:extLst>
                    <a:ext uri="{9D8B030D-6E8A-4147-A177-3AD203B41FA5}">
                      <a16:colId xmlns:a16="http://schemas.microsoft.com/office/drawing/2014/main" val="1604455090"/>
                    </a:ext>
                  </a:extLst>
                </a:gridCol>
              </a:tblGrid>
              <a:tr h="108968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a:solidFill>
                            <a:schemeClr val="tx1"/>
                          </a:solidFill>
                          <a:latin typeface="Verdana"/>
                          <a:ea typeface="Verdana"/>
                        </a:rPr>
                        <a:t>HRDDP protects and promotes credibility, impartiality and legal interests of the mission</a:t>
                      </a:r>
                      <a:endParaRPr lang="en-GB" sz="2000">
                        <a:solidFill>
                          <a:schemeClr val="tx1"/>
                        </a:solidFil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0718853"/>
                  </a:ext>
                </a:extLst>
              </a:tr>
            </a:tbl>
          </a:graphicData>
        </a:graphic>
      </p:graphicFrame>
    </p:spTree>
    <p:extLst>
      <p:ext uri="{BB962C8B-B14F-4D97-AF65-F5344CB8AC3E}">
        <p14:creationId xmlns:p14="http://schemas.microsoft.com/office/powerpoint/2010/main" val="4236084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BE9B73-3CB2-704C-2ADE-14D8EBD648C5}"/>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Application of HRDDP</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CEE3B1A9-1A6F-C30F-0DC7-AAE71407DD00}"/>
              </a:ext>
            </a:extLst>
          </p:cNvPr>
          <p:cNvSpPr txBox="1"/>
          <p:nvPr/>
        </p:nvSpPr>
        <p:spPr>
          <a:xfrm>
            <a:off x="1598645" y="1438354"/>
            <a:ext cx="9000000" cy="45550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R="0" lvl="0" rtl="0">
              <a:spcBef>
                <a:spcPts val="600"/>
              </a:spcBef>
              <a:spcAft>
                <a:spcPts val="600"/>
              </a:spcAft>
            </a:pPr>
            <a:r>
              <a:rPr lang="en-GB" sz="2000" b="1">
                <a:effectLst/>
                <a:latin typeface="Verdana"/>
                <a:ea typeface="Verdana"/>
                <a:cs typeface="Arial"/>
              </a:rPr>
              <a:t>Any support by the UN to non-UN forces must follow HRDDP. This includes:</a:t>
            </a:r>
          </a:p>
          <a:p>
            <a:pPr marL="342900" marR="0" lvl="0" indent="-342900" rtl="0">
              <a:spcBef>
                <a:spcPts val="600"/>
              </a:spcBef>
              <a:spcAft>
                <a:spcPts val="600"/>
              </a:spcAft>
              <a:buFont typeface="Symbol" panose="05050102010706020507" pitchFamily="18" charset="2"/>
              <a:buChar char=""/>
            </a:pPr>
            <a:r>
              <a:rPr lang="en-GB" sz="2000">
                <a:latin typeface="Verdana"/>
                <a:ea typeface="Verdana"/>
                <a:cs typeface="Arial"/>
              </a:rPr>
              <a:t>Conduct</a:t>
            </a:r>
            <a:r>
              <a:rPr lang="en-GB" sz="2000">
                <a:effectLst/>
                <a:latin typeface="Verdana"/>
                <a:ea typeface="Verdana"/>
                <a:cs typeface="Arial"/>
              </a:rPr>
              <a:t> of joint operations</a:t>
            </a:r>
            <a:endParaRPr lang="en-US" sz="2000">
              <a:effectLst/>
              <a:latin typeface="Verdana"/>
              <a:ea typeface="Verdana"/>
              <a:cs typeface="Arial"/>
            </a:endParaRPr>
          </a:p>
          <a:p>
            <a:pPr marL="342900" marR="0" lvl="0" indent="-342900">
              <a:spcBef>
                <a:spcPts val="600"/>
              </a:spcBef>
              <a:spcAft>
                <a:spcPts val="600"/>
              </a:spcAft>
              <a:buFont typeface="Symbol" panose="05050102010706020507" pitchFamily="18" charset="2"/>
              <a:buChar char=""/>
            </a:pPr>
            <a:r>
              <a:rPr lang="en-GB" sz="2000">
                <a:latin typeface="Verdana"/>
                <a:ea typeface="Verdana"/>
                <a:cs typeface="Arial"/>
              </a:rPr>
              <a:t>Planning</a:t>
            </a:r>
            <a:r>
              <a:rPr lang="en-GB" sz="2000">
                <a:effectLst/>
                <a:latin typeface="Verdana"/>
                <a:ea typeface="Verdana"/>
                <a:cs typeface="Arial"/>
              </a:rPr>
              <a:t> support</a:t>
            </a:r>
            <a:endParaRPr lang="en-US" sz="2000">
              <a:effectLst/>
              <a:latin typeface="Verdana"/>
              <a:ea typeface="Verdana"/>
              <a:cs typeface="Arial"/>
            </a:endParaRPr>
          </a:p>
          <a:p>
            <a:pPr marL="342900" marR="0" lvl="0" indent="-342900">
              <a:spcBef>
                <a:spcPts val="600"/>
              </a:spcBef>
              <a:spcAft>
                <a:spcPts val="600"/>
              </a:spcAft>
              <a:buFont typeface="Symbol" panose="05050102010706020507" pitchFamily="18" charset="2"/>
              <a:buChar char=""/>
            </a:pPr>
            <a:r>
              <a:rPr lang="en-GB" sz="2000">
                <a:latin typeface="Verdana"/>
                <a:ea typeface="Verdana"/>
                <a:cs typeface="Arial"/>
              </a:rPr>
              <a:t>Sharing</a:t>
            </a:r>
            <a:r>
              <a:rPr lang="en-GB" sz="2000">
                <a:effectLst/>
                <a:latin typeface="Verdana"/>
                <a:ea typeface="Verdana"/>
                <a:cs typeface="Arial"/>
              </a:rPr>
              <a:t> of intelligence</a:t>
            </a:r>
            <a:endParaRPr lang="en-US" sz="2000">
              <a:effectLst/>
              <a:latin typeface="Verdana"/>
              <a:ea typeface="Verdana"/>
              <a:cs typeface="Arial"/>
            </a:endParaRPr>
          </a:p>
          <a:p>
            <a:pPr marL="342900" marR="0" lvl="0" indent="-342900">
              <a:spcBef>
                <a:spcPts val="600"/>
              </a:spcBef>
              <a:spcAft>
                <a:spcPts val="600"/>
              </a:spcAft>
              <a:buFont typeface="Symbol" panose="05050102010706020507" pitchFamily="18" charset="2"/>
              <a:buChar char=""/>
            </a:pPr>
            <a:r>
              <a:rPr lang="en-GB" sz="2000">
                <a:latin typeface="Verdana"/>
                <a:ea typeface="Verdana"/>
                <a:cs typeface="Arial"/>
              </a:rPr>
              <a:t>Training</a:t>
            </a:r>
            <a:endParaRPr lang="en-US" sz="2000">
              <a:effectLst/>
              <a:latin typeface="Verdana" panose="020B0604030504040204" pitchFamily="34" charset="0"/>
              <a:ea typeface="Verdana" panose="020B0604030504040204" pitchFamily="34" charset="0"/>
              <a:cs typeface="Arial" panose="020B0604020202020204" pitchFamily="34" charset="0"/>
            </a:endParaRPr>
          </a:p>
          <a:p>
            <a:pPr marL="342900" marR="0" lvl="0" indent="-342900">
              <a:spcBef>
                <a:spcPts val="600"/>
              </a:spcBef>
              <a:spcAft>
                <a:spcPts val="600"/>
              </a:spcAft>
              <a:buFont typeface="Symbol" panose="05050102010706020507" pitchFamily="18" charset="2"/>
              <a:buChar char=""/>
            </a:pPr>
            <a:r>
              <a:rPr lang="en-GB" sz="2000">
                <a:latin typeface="Verdana"/>
                <a:ea typeface="Verdana"/>
                <a:cs typeface="Arial"/>
              </a:rPr>
              <a:t>Capacity</a:t>
            </a:r>
            <a:r>
              <a:rPr lang="en-GB" sz="2000">
                <a:effectLst/>
                <a:latin typeface="Verdana"/>
                <a:ea typeface="Verdana"/>
                <a:cs typeface="Arial"/>
              </a:rPr>
              <a:t> building</a:t>
            </a:r>
            <a:endParaRPr lang="en-US" sz="2000">
              <a:effectLst/>
              <a:latin typeface="Verdana"/>
              <a:ea typeface="Verdana"/>
              <a:cs typeface="Arial"/>
            </a:endParaRPr>
          </a:p>
          <a:p>
            <a:pPr marL="342900" marR="0" lvl="0" indent="-342900">
              <a:spcBef>
                <a:spcPts val="600"/>
              </a:spcBef>
              <a:spcAft>
                <a:spcPts val="600"/>
              </a:spcAft>
              <a:buFont typeface="Symbol" panose="05050102010706020507" pitchFamily="18" charset="2"/>
              <a:buChar char=""/>
            </a:pPr>
            <a:r>
              <a:rPr lang="en-GB" sz="2000">
                <a:latin typeface="Verdana"/>
                <a:ea typeface="Verdana"/>
                <a:cs typeface="Arial"/>
              </a:rPr>
              <a:t>Mentoring</a:t>
            </a:r>
            <a:endParaRPr lang="en-US" sz="2000">
              <a:effectLst/>
              <a:latin typeface="Verdana" panose="020B0604030504040204" pitchFamily="34" charset="0"/>
              <a:ea typeface="Verdana" panose="020B0604030504040204" pitchFamily="34" charset="0"/>
              <a:cs typeface="Arial" panose="020B0604020202020204" pitchFamily="34" charset="0"/>
            </a:endParaRPr>
          </a:p>
          <a:p>
            <a:pPr marL="342900" marR="0" lvl="0" indent="-342900">
              <a:spcBef>
                <a:spcPts val="600"/>
              </a:spcBef>
              <a:spcAft>
                <a:spcPts val="600"/>
              </a:spcAft>
              <a:buFont typeface="Symbol" panose="05050102010706020507" pitchFamily="18" charset="2"/>
              <a:buChar char=""/>
            </a:pPr>
            <a:r>
              <a:rPr lang="en-GB" sz="2000">
                <a:latin typeface="Verdana"/>
                <a:ea typeface="Verdana"/>
                <a:cs typeface="Arial"/>
              </a:rPr>
              <a:t>Technical</a:t>
            </a:r>
            <a:r>
              <a:rPr lang="en-GB" sz="2000">
                <a:effectLst/>
                <a:latin typeface="Verdana"/>
                <a:ea typeface="Verdana"/>
                <a:cs typeface="Arial"/>
              </a:rPr>
              <a:t> cooperation</a:t>
            </a:r>
            <a:endParaRPr lang="en-US" sz="2000">
              <a:latin typeface="Verdana"/>
              <a:ea typeface="Verdana"/>
              <a:cs typeface="Arial"/>
            </a:endParaRPr>
          </a:p>
          <a:p>
            <a:pPr marL="342900" marR="0" lvl="0" indent="-342900">
              <a:spcBef>
                <a:spcPts val="600"/>
              </a:spcBef>
              <a:spcAft>
                <a:spcPts val="600"/>
              </a:spcAft>
              <a:buFont typeface="Symbol" panose="05050102010706020507" pitchFamily="18" charset="2"/>
              <a:buChar char=""/>
            </a:pPr>
            <a:r>
              <a:rPr lang="en-US" sz="2000">
                <a:latin typeface="Verdana"/>
                <a:ea typeface="Verdana"/>
                <a:cs typeface="Arial"/>
              </a:rPr>
              <a:t>Financial</a:t>
            </a:r>
            <a:r>
              <a:rPr lang="en-US" sz="2000">
                <a:effectLst/>
                <a:latin typeface="Verdana"/>
                <a:ea typeface="Verdana"/>
                <a:cs typeface="Arial"/>
              </a:rPr>
              <a:t> support </a:t>
            </a:r>
            <a:endParaRPr lang="en-GB">
              <a:latin typeface="Verdana"/>
              <a:ea typeface="Verdana"/>
              <a:cs typeface="Arial"/>
            </a:endParaRPr>
          </a:p>
        </p:txBody>
      </p:sp>
    </p:spTree>
    <p:extLst>
      <p:ext uri="{BB962C8B-B14F-4D97-AF65-F5344CB8AC3E}">
        <p14:creationId xmlns:p14="http://schemas.microsoft.com/office/powerpoint/2010/main" val="3960523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B3318B2-68CA-AB1B-A4AE-E14320BCE4CA}"/>
              </a:ext>
            </a:extLst>
          </p:cNvPr>
          <p:cNvGraphicFramePr>
            <a:graphicFrameLocks noGrp="1"/>
          </p:cNvGraphicFramePr>
          <p:nvPr>
            <p:extLst>
              <p:ext uri="{D42A27DB-BD31-4B8C-83A1-F6EECF244321}">
                <p14:modId xmlns:p14="http://schemas.microsoft.com/office/powerpoint/2010/main" val="731992950"/>
              </p:ext>
            </p:extLst>
          </p:nvPr>
        </p:nvGraphicFramePr>
        <p:xfrm>
          <a:off x="1596000" y="1371600"/>
          <a:ext cx="8999999" cy="41148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en-US" sz="2000">
                          <a:solidFill>
                            <a:srgbClr val="0055A5"/>
                          </a:solidFill>
                          <a:latin typeface="Verdana"/>
                          <a:ea typeface="Verdana"/>
                        </a:rPr>
                        <a:t>Aim</a:t>
                      </a:r>
                      <a:endParaRPr lang="en-GB" sz="2000">
                        <a:solidFill>
                          <a:srgbClr val="0055A5"/>
                        </a:solidFill>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spcBef>
                          <a:spcPts val="600"/>
                        </a:spcBef>
                        <a:spcAft>
                          <a:spcPts val="600"/>
                        </a:spcAft>
                        <a:buFont typeface="Arial" panose="020B0604020202020204" pitchFamily="34" charset="0"/>
                        <a:buChar char="•"/>
                      </a:pPr>
                      <a:r>
                        <a:rPr lang="en-US" sz="2000" kern="1200">
                          <a:solidFill>
                            <a:schemeClr val="dk1"/>
                          </a:solidFill>
                          <a:effectLst/>
                          <a:latin typeface="Verdana"/>
                          <a:ea typeface="Verdana"/>
                          <a:cs typeface="+mn-cs"/>
                        </a:rPr>
                        <a:t>To explain the duties of UN peacekeeping personnel in promoting and protecting human rights as a cross-cutting priority in UN peacekeeping operations</a:t>
                      </a:r>
                      <a:endParaRPr lang="en-GB" sz="2000">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ctr">
                        <a:spcBef>
                          <a:spcPts val="600"/>
                        </a:spcBef>
                        <a:spcAft>
                          <a:spcPts val="600"/>
                        </a:spcAft>
                      </a:pPr>
                      <a:endParaRPr lang="en-GB" sz="2000" b="1">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spcBef>
                          <a:spcPts val="600"/>
                        </a:spcBef>
                        <a:spcAft>
                          <a:spcPts val="600"/>
                        </a:spcAft>
                      </a:pPr>
                      <a:r>
                        <a:rPr lang="en-US" sz="2000" b="1">
                          <a:solidFill>
                            <a:srgbClr val="0055A5"/>
                          </a:solidFill>
                          <a:latin typeface="Verdana"/>
                          <a:ea typeface="Verdana"/>
                        </a:rPr>
                        <a:t>Relevance</a:t>
                      </a:r>
                      <a:endParaRPr lang="en-GB" sz="2000" b="1">
                        <a:solidFill>
                          <a:srgbClr val="0055A5"/>
                        </a:solidFill>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600"/>
                        </a:spcBef>
                        <a:spcAft>
                          <a:spcPts val="600"/>
                        </a:spcAft>
                        <a:buFont typeface="Arial" panose="020B0604020202020204" pitchFamily="34" charset="0"/>
                        <a:buChar char="•"/>
                      </a:pPr>
                      <a:r>
                        <a:rPr lang="en-GB" sz="2000">
                          <a:latin typeface="Verdana"/>
                          <a:ea typeface="Verdana"/>
                        </a:rPr>
                        <a:t>As peacekeeping personnel, you have the responsibility to protect and promote human rights through your work. </a:t>
                      </a:r>
                    </a:p>
                    <a:p>
                      <a:pPr marL="342900" indent="-342900">
                        <a:spcBef>
                          <a:spcPts val="600"/>
                        </a:spcBef>
                        <a:spcAft>
                          <a:spcPts val="600"/>
                        </a:spcAft>
                        <a:buFont typeface="Arial" panose="020B0604020202020204" pitchFamily="34" charset="0"/>
                        <a:buChar char="•"/>
                      </a:pPr>
                      <a:r>
                        <a:rPr lang="en-GB" sz="2000">
                          <a:latin typeface="Verdana"/>
                          <a:ea typeface="Verdana"/>
                        </a:rPr>
                        <a:t>Human rights are a core pillar of the UN.</a:t>
                      </a:r>
                    </a:p>
                    <a:p>
                      <a:pPr marL="342900" indent="-342900">
                        <a:spcBef>
                          <a:spcPts val="600"/>
                        </a:spcBef>
                        <a:spcAft>
                          <a:spcPts val="600"/>
                        </a:spcAft>
                        <a:buFont typeface="Arial" panose="020B0604020202020204" pitchFamily="34" charset="0"/>
                        <a:buChar char="•"/>
                      </a:pPr>
                      <a:r>
                        <a:rPr lang="en-GB" sz="2000">
                          <a:latin typeface="Verdana"/>
                          <a:ea typeface="Verdana"/>
                        </a:rPr>
                        <a:t>Promotion and protection of human rights are part of all UN peacekeeping mission mandates and structures.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BE9B73-3CB2-704C-2ADE-14D8EBD648C5}"/>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UN Policy on HR Screening of UN Personnel</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CEE3B1A9-1A6F-C30F-0DC7-AAE71407DD00}"/>
              </a:ext>
            </a:extLst>
          </p:cNvPr>
          <p:cNvSpPr txBox="1"/>
          <p:nvPr/>
        </p:nvSpPr>
        <p:spPr>
          <a:xfrm>
            <a:off x="1595999" y="1690062"/>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GB" sz="2000">
                <a:latin typeface="Verdana"/>
                <a:ea typeface="Verdana"/>
              </a:rPr>
              <a:t>Member States must screen all personnel they nominate or send to the UN</a:t>
            </a:r>
          </a:p>
          <a:p>
            <a:pPr marL="342900" indent="-342900" algn="l">
              <a:spcBef>
                <a:spcPts val="600"/>
              </a:spcBef>
              <a:spcAft>
                <a:spcPts val="600"/>
              </a:spcAft>
              <a:buFont typeface="Arial" panose="020B0604020202020204" pitchFamily="34" charset="0"/>
              <a:buChar char="•"/>
            </a:pPr>
            <a:r>
              <a:rPr lang="en-GB" sz="2000">
                <a:latin typeface="Verdana"/>
                <a:ea typeface="Verdana"/>
              </a:rPr>
              <a:t>Individuals who seek to serve must confirm they have not committed crimes or violated international law</a:t>
            </a:r>
          </a:p>
          <a:p>
            <a:pPr marL="342900" indent="-342900" algn="l">
              <a:spcBef>
                <a:spcPts val="600"/>
              </a:spcBef>
              <a:spcAft>
                <a:spcPts val="600"/>
              </a:spcAft>
              <a:buFont typeface="Arial" panose="020B0604020202020204" pitchFamily="34" charset="0"/>
              <a:buChar char="•"/>
            </a:pPr>
            <a:r>
              <a:rPr lang="en-GB" sz="2000">
                <a:latin typeface="Verdana"/>
                <a:ea typeface="Verdana"/>
              </a:rPr>
              <a:t>UN Secretariat manages the information exchange to screen candidates and nominees on human rights conduct</a:t>
            </a:r>
          </a:p>
          <a:p>
            <a:pPr marL="342900" indent="-342900" algn="l">
              <a:spcBef>
                <a:spcPts val="600"/>
              </a:spcBef>
              <a:spcAft>
                <a:spcPts val="600"/>
              </a:spcAft>
              <a:buFont typeface="Arial" panose="020B0604020202020204" pitchFamily="34" charset="0"/>
              <a:buChar char="•"/>
            </a:pPr>
            <a:endParaRPr lang="en-GB" sz="2000">
              <a:latin typeface="Verdana"/>
              <a:ea typeface="Verdana"/>
            </a:endParaRPr>
          </a:p>
          <a:p>
            <a:pPr algn="ctr">
              <a:spcBef>
                <a:spcPts val="600"/>
              </a:spcBef>
              <a:spcAft>
                <a:spcPts val="600"/>
              </a:spcAft>
            </a:pPr>
            <a:r>
              <a:rPr lang="en-GB" sz="2000" i="1">
                <a:solidFill>
                  <a:srgbClr val="0055A5"/>
                </a:solidFill>
                <a:latin typeface="Verdana"/>
                <a:ea typeface="Verdana"/>
              </a:rPr>
              <a:t>The 2012 policy ensures only individuals with the highest integrity serve with the United Nations</a:t>
            </a:r>
          </a:p>
        </p:txBody>
      </p:sp>
    </p:spTree>
    <p:extLst>
      <p:ext uri="{BB962C8B-B14F-4D97-AF65-F5344CB8AC3E}">
        <p14:creationId xmlns:p14="http://schemas.microsoft.com/office/powerpoint/2010/main" val="16085208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F2B9F1-27A6-9B2E-2B63-EEA662A853AD}"/>
              </a:ext>
            </a:extLst>
          </p:cNvPr>
          <p:cNvSpPr txBox="1"/>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en-US" sz="5400" b="1">
                <a:solidFill>
                  <a:srgbClr val="0055A5"/>
                </a:solidFill>
                <a:latin typeface="Verdana" panose="020B0604030504040204" pitchFamily="34" charset="0"/>
                <a:ea typeface="Verdana" panose="020B0604030504040204" pitchFamily="34" charset="0"/>
                <a:cs typeface="Aptos" panose="020B0004020202020204" pitchFamily="34" charset="0"/>
              </a:rPr>
              <a:t>Thank You</a:t>
            </a:r>
            <a:endParaRPr lang="en-US" sz="720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270429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B3318B2-68CA-AB1B-A4AE-E14320BCE4CA}"/>
              </a:ext>
            </a:extLst>
          </p:cNvPr>
          <p:cNvGraphicFramePr>
            <a:graphicFrameLocks noGrp="1"/>
          </p:cNvGraphicFramePr>
          <p:nvPr>
            <p:extLst>
              <p:ext uri="{D42A27DB-BD31-4B8C-83A1-F6EECF244321}">
                <p14:modId xmlns:p14="http://schemas.microsoft.com/office/powerpoint/2010/main" val="3911990950"/>
              </p:ext>
            </p:extLst>
          </p:nvPr>
        </p:nvGraphicFramePr>
        <p:xfrm>
          <a:off x="1596000" y="1436880"/>
          <a:ext cx="8999999" cy="39842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en-US" sz="2000">
                          <a:solidFill>
                            <a:srgbClr val="0055A5"/>
                          </a:solidFill>
                          <a:latin typeface="Verdana" panose="020B0604030504040204" pitchFamily="34" charset="0"/>
                          <a:ea typeface="Verdana" panose="020B0604030504040204" pitchFamily="34" charset="0"/>
                        </a:rPr>
                        <a:t>Learning Outcomes</a:t>
                      </a:r>
                      <a:endParaRPr lang="en-GB" sz="2000">
                        <a:solidFill>
                          <a:srgbClr val="0055A5"/>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457200" lvl="0" indent="-457200">
                        <a:spcBef>
                          <a:spcPts val="1200"/>
                        </a:spcBef>
                        <a:spcAft>
                          <a:spcPts val="1200"/>
                        </a:spcAft>
                        <a:buFont typeface="+mj-lt"/>
                        <a:buAutoNum type="arabicPeriod"/>
                      </a:pPr>
                      <a:r>
                        <a:rPr lang="en-GB" sz="2000" u="none" strike="noStrike" kern="1200" dirty="0">
                          <a:solidFill>
                            <a:schemeClr val="dk1"/>
                          </a:solidFill>
                          <a:effectLst/>
                          <a:latin typeface="Verdana" panose="020B0604030504040204" pitchFamily="34" charset="0"/>
                          <a:ea typeface="Verdana" panose="020B0604030504040204" pitchFamily="34" charset="0"/>
                          <a:cs typeface="+mn-cs"/>
                        </a:rPr>
                        <a:t>Distinguish between human rights violations and human rights abuses. </a:t>
                      </a:r>
                    </a:p>
                    <a:p>
                      <a:pPr marL="457200" lvl="0" indent="-457200">
                        <a:spcBef>
                          <a:spcPts val="1200"/>
                        </a:spcBef>
                        <a:spcAft>
                          <a:spcPts val="1200"/>
                        </a:spcAft>
                        <a:buFont typeface="+mj-lt"/>
                        <a:buAutoNum type="arabicPeriod"/>
                      </a:pPr>
                      <a:r>
                        <a:rPr lang="en-GB" sz="2000" u="none" strike="noStrike" kern="1200" dirty="0">
                          <a:solidFill>
                            <a:schemeClr val="dk1"/>
                          </a:solidFill>
                          <a:effectLst/>
                          <a:latin typeface="Verdana" panose="020B0604030504040204" pitchFamily="34" charset="0"/>
                          <a:ea typeface="Verdana" panose="020B0604030504040204" pitchFamily="34" charset="0"/>
                          <a:cs typeface="+mn-cs"/>
                        </a:rPr>
                        <a:t>Identify UN policies on human rights relevant to peacekeeping and explain their centrality to peacekeeping operations.</a:t>
                      </a:r>
                    </a:p>
                    <a:p>
                      <a:pPr marL="457200" lvl="0" indent="-457200">
                        <a:spcBef>
                          <a:spcPts val="1200"/>
                        </a:spcBef>
                        <a:spcAft>
                          <a:spcPts val="1200"/>
                        </a:spcAft>
                        <a:buFont typeface="+mj-lt"/>
                        <a:buAutoNum type="arabicPeriod"/>
                      </a:pPr>
                      <a:r>
                        <a:rPr lang="en-GB" sz="2000" u="none" strike="noStrike" kern="1200" dirty="0">
                          <a:solidFill>
                            <a:schemeClr val="dk1"/>
                          </a:solidFill>
                          <a:effectLst/>
                          <a:latin typeface="Verdana" panose="020B0604030504040204" pitchFamily="34" charset="0"/>
                          <a:ea typeface="Verdana" panose="020B0604030504040204" pitchFamily="34" charset="0"/>
                          <a:cs typeface="+mn-cs"/>
                        </a:rPr>
                        <a:t>Identify human rights-related roles in a UN peacekeeping mission.</a:t>
                      </a:r>
                    </a:p>
                    <a:p>
                      <a:pPr marL="457200" lvl="0" indent="-457200">
                        <a:spcBef>
                          <a:spcPts val="1200"/>
                        </a:spcBef>
                        <a:spcAft>
                          <a:spcPts val="1200"/>
                        </a:spcAft>
                        <a:buFont typeface="+mj-lt"/>
                        <a:buAutoNum type="arabicPeriod"/>
                      </a:pPr>
                      <a:r>
                        <a:rPr lang="en-GB" sz="2000" u="none" strike="noStrike" kern="1200" dirty="0">
                          <a:solidFill>
                            <a:schemeClr val="dk1"/>
                          </a:solidFill>
                          <a:effectLst/>
                          <a:latin typeface="Verdana" panose="020B0604030504040204" pitchFamily="34" charset="0"/>
                          <a:ea typeface="Verdana" panose="020B0604030504040204" pitchFamily="34" charset="0"/>
                          <a:cs typeface="+mn-cs"/>
                        </a:rPr>
                        <a:t>List actions to take when human rights abuses are observed and be prepared to take those actions when deployed.</a:t>
                      </a:r>
                      <a:endParaRPr lang="en-GB" sz="2000" dirty="0">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2128223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2191541-8E00-2420-0D12-EAC7587A4909}"/>
              </a:ext>
            </a:extLst>
          </p:cNvPr>
          <p:cNvGraphicFramePr>
            <a:graphicFrameLocks noGrp="1"/>
          </p:cNvGraphicFramePr>
          <p:nvPr>
            <p:extLst>
              <p:ext uri="{D42A27DB-BD31-4B8C-83A1-F6EECF244321}">
                <p14:modId xmlns:p14="http://schemas.microsoft.com/office/powerpoint/2010/main" val="3575101689"/>
              </p:ext>
            </p:extLst>
          </p:nvPr>
        </p:nvGraphicFramePr>
        <p:xfrm>
          <a:off x="1524000" y="1974600"/>
          <a:ext cx="9144000" cy="2908800"/>
        </p:xfrm>
        <a:graphic>
          <a:graphicData uri="http://schemas.openxmlformats.org/drawingml/2006/table">
            <a:tbl>
              <a:tblPr firstRow="1" firstCol="1" bandRow="1">
                <a:tableStyleId>{5C22544A-7EE6-4342-B048-85BDC9FD1C3A}</a:tableStyleId>
              </a:tblPr>
              <a:tblGrid>
                <a:gridCol w="2151355">
                  <a:extLst>
                    <a:ext uri="{9D8B030D-6E8A-4147-A177-3AD203B41FA5}">
                      <a16:colId xmlns:a16="http://schemas.microsoft.com/office/drawing/2014/main" val="2117369804"/>
                    </a:ext>
                  </a:extLst>
                </a:gridCol>
                <a:gridCol w="6992645">
                  <a:extLst>
                    <a:ext uri="{9D8B030D-6E8A-4147-A177-3AD203B41FA5}">
                      <a16:colId xmlns:a16="http://schemas.microsoft.com/office/drawing/2014/main" val="2504447503"/>
                    </a:ext>
                  </a:extLst>
                </a:gridCol>
              </a:tblGrid>
              <a:tr h="914400">
                <a:tc gridSpan="2">
                  <a:txBody>
                    <a:bodyPr/>
                    <a:lstStyle/>
                    <a:p>
                      <a:pPr marL="0" marR="0">
                        <a:lnSpc>
                          <a:spcPct val="100000"/>
                        </a:lnSpc>
                        <a:spcBef>
                          <a:spcPts val="1200"/>
                        </a:spcBef>
                        <a:spcAft>
                          <a:spcPts val="1200"/>
                        </a:spcAft>
                      </a:pPr>
                      <a:r>
                        <a:rPr lang="en-GB" sz="2000">
                          <a:solidFill>
                            <a:srgbClr val="0055A5"/>
                          </a:solidFill>
                          <a:effectLst/>
                          <a:latin typeface="Verdana"/>
                          <a:ea typeface="Verdana"/>
                        </a:rPr>
                        <a:t>Required Learning Activity 2.3.1: Trauma of War</a:t>
                      </a:r>
                      <a:endParaRPr lang="en-US" sz="2000">
                        <a:solidFill>
                          <a:srgbClr val="0055A5"/>
                        </a:solidFill>
                        <a:effectLst/>
                        <a:latin typeface="Verdana"/>
                        <a:ea typeface="Verdana"/>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1080000">
                <a:tc>
                  <a:txBody>
                    <a:bodyPr/>
                    <a:lstStyle/>
                    <a:p>
                      <a:pPr marL="0" marR="0" algn="r">
                        <a:lnSpc>
                          <a:spcPct val="100000"/>
                        </a:lnSpc>
                        <a:spcBef>
                          <a:spcPts val="1200"/>
                        </a:spcBef>
                        <a:spcAft>
                          <a:spcPts val="1200"/>
                        </a:spcAft>
                      </a:pPr>
                      <a:r>
                        <a:rPr lang="en-US" sz="2000">
                          <a:solidFill>
                            <a:srgbClr val="0556A6"/>
                          </a:solidFill>
                          <a:effectLst/>
                          <a:latin typeface="Verdana"/>
                          <a:ea typeface="Verdana"/>
                          <a:cs typeface="Arial"/>
                        </a:rPr>
                        <a:t>Purpose: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en-US" sz="2000" kern="1200">
                          <a:solidFill>
                            <a:schemeClr val="dk1"/>
                          </a:solidFill>
                          <a:effectLst/>
                          <a:latin typeface="Verdana"/>
                          <a:ea typeface="Verdana"/>
                          <a:cs typeface="+mn-cs"/>
                        </a:rPr>
                        <a:t>To identify human </a:t>
                      </a:r>
                      <a:r>
                        <a:rPr lang="en-GB" sz="2000" kern="1200">
                          <a:solidFill>
                            <a:schemeClr val="dk1"/>
                          </a:solidFill>
                          <a:effectLst/>
                          <a:latin typeface="Verdana"/>
                          <a:ea typeface="Verdana"/>
                          <a:cs typeface="+mn-cs"/>
                        </a:rPr>
                        <a:t>rights that are frequently at risk in conflict, ones that require urgent attention by UN peacekeeping personnel</a:t>
                      </a:r>
                      <a:endParaRPr lang="en-US" sz="2000">
                        <a:effectLst/>
                        <a:latin typeface="Verdana"/>
                        <a:ea typeface="Verdana"/>
                        <a:cs typeface="Arial"/>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14400">
                <a:tc>
                  <a:txBody>
                    <a:bodyPr/>
                    <a:lstStyle/>
                    <a:p>
                      <a:pPr marL="0" marR="0" algn="r">
                        <a:lnSpc>
                          <a:spcPct val="100000"/>
                        </a:lnSpc>
                        <a:spcBef>
                          <a:spcPts val="1200"/>
                        </a:spcBef>
                        <a:spcAft>
                          <a:spcPts val="1200"/>
                        </a:spcAft>
                      </a:pPr>
                      <a:r>
                        <a:rPr lang="en-GB" sz="2000">
                          <a:solidFill>
                            <a:srgbClr val="0556A6"/>
                          </a:solidFill>
                          <a:effectLst/>
                          <a:latin typeface="Verdana"/>
                          <a:ea typeface="Verdana"/>
                        </a:rPr>
                        <a:t>Time:</a:t>
                      </a:r>
                      <a:endParaRPr lang="en-US" sz="2000">
                        <a:solidFill>
                          <a:srgbClr val="0556A6"/>
                        </a:solidFill>
                        <a:effectLst/>
                        <a:latin typeface="Verdana"/>
                        <a:ea typeface="Verdana"/>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en-GB" sz="2000">
                          <a:effectLst/>
                          <a:latin typeface="Verdana"/>
                          <a:ea typeface="Verdana"/>
                        </a:rPr>
                        <a:t>15 minutes</a:t>
                      </a:r>
                      <a:endParaRPr lang="en-US" sz="2000">
                        <a:effectLst/>
                        <a:latin typeface="Verdana"/>
                        <a:ea typeface="Verdana"/>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1125233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BCEF97-48FA-A726-602C-C7F5415AC4F7}"/>
              </a:ext>
            </a:extLst>
          </p:cNvPr>
          <p:cNvSpPr txBox="1"/>
          <p:nvPr/>
        </p:nvSpPr>
        <p:spPr>
          <a:xfrm>
            <a:off x="1245108" y="715861"/>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Human Rights Violations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538FD97E-2748-AC0E-9188-653A97254B83}"/>
              </a:ext>
            </a:extLst>
          </p:cNvPr>
          <p:cNvSpPr txBox="1"/>
          <p:nvPr/>
        </p:nvSpPr>
        <p:spPr>
          <a:xfrm>
            <a:off x="1595999" y="1920895"/>
            <a:ext cx="9000000"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GB" sz="2000">
                <a:latin typeface="Verdana"/>
                <a:ea typeface="Verdana"/>
              </a:rPr>
              <a:t>When State officials ignore or act in ways that undermine or deny people’s human rights. </a:t>
            </a:r>
          </a:p>
          <a:p>
            <a:pPr marL="342900" indent="-342900" algn="l">
              <a:spcBef>
                <a:spcPts val="600"/>
              </a:spcBef>
              <a:spcAft>
                <a:spcPts val="600"/>
              </a:spcAft>
              <a:buFont typeface="Arial" panose="020B0604020202020204" pitchFamily="34" charset="0"/>
              <a:buChar char="•"/>
            </a:pPr>
            <a:r>
              <a:rPr lang="en-GB" sz="2000">
                <a:latin typeface="Verdana"/>
                <a:ea typeface="Verdana"/>
              </a:rPr>
              <a:t>Deliberate actions that result in human rights violations include:</a:t>
            </a:r>
          </a:p>
          <a:p>
            <a:pPr marL="800100" lvl="1" indent="-342900">
              <a:spcBef>
                <a:spcPts val="600"/>
              </a:spcBef>
              <a:spcAft>
                <a:spcPts val="600"/>
              </a:spcAft>
              <a:buFont typeface="Verdana" panose="020B0604030504040204" pitchFamily="34" charset="0"/>
              <a:buChar char="-"/>
            </a:pPr>
            <a:r>
              <a:rPr lang="en-GB" sz="2000">
                <a:latin typeface="Verdana"/>
                <a:ea typeface="Verdana"/>
              </a:rPr>
              <a:t>Arrest and detention without a warrant or reasonable cause</a:t>
            </a:r>
          </a:p>
          <a:p>
            <a:pPr marL="800100" lvl="1" indent="-342900">
              <a:spcBef>
                <a:spcPts val="600"/>
              </a:spcBef>
              <a:spcAft>
                <a:spcPts val="600"/>
              </a:spcAft>
              <a:buFont typeface="Verdana" panose="020B0604030504040204" pitchFamily="34" charset="0"/>
              <a:buChar char="-"/>
            </a:pPr>
            <a:r>
              <a:rPr lang="en-GB" sz="2000">
                <a:latin typeface="Verdana"/>
                <a:ea typeface="Verdana"/>
              </a:rPr>
              <a:t>Torture of a detainee in police or military custody</a:t>
            </a:r>
          </a:p>
          <a:p>
            <a:pPr marL="800100" lvl="1" indent="-342900">
              <a:spcBef>
                <a:spcPts val="600"/>
              </a:spcBef>
              <a:spcAft>
                <a:spcPts val="600"/>
              </a:spcAft>
              <a:buFont typeface="Verdana" panose="020B0604030504040204" pitchFamily="34" charset="0"/>
              <a:buChar char="-"/>
            </a:pPr>
            <a:r>
              <a:rPr lang="en-GB" sz="2000">
                <a:latin typeface="Verdana"/>
                <a:ea typeface="Verdana"/>
              </a:rPr>
              <a:t>Rape of women and girls by soldiers</a:t>
            </a:r>
          </a:p>
          <a:p>
            <a:pPr marL="800100" lvl="1" indent="-342900">
              <a:spcBef>
                <a:spcPts val="600"/>
              </a:spcBef>
              <a:spcAft>
                <a:spcPts val="600"/>
              </a:spcAft>
              <a:buFont typeface="Verdana" panose="020B0604030504040204" pitchFamily="34" charset="0"/>
              <a:buChar char="-"/>
            </a:pPr>
            <a:r>
              <a:rPr lang="en-GB" sz="2000">
                <a:latin typeface="Verdana"/>
                <a:ea typeface="Verdana"/>
              </a:rPr>
              <a:t>Police or military opening fire on peaceful demonstrators</a:t>
            </a:r>
          </a:p>
        </p:txBody>
      </p:sp>
    </p:spTree>
    <p:extLst>
      <p:ext uri="{BB962C8B-B14F-4D97-AF65-F5344CB8AC3E}">
        <p14:creationId xmlns:p14="http://schemas.microsoft.com/office/powerpoint/2010/main" val="1958539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BCEF97-48FA-A726-602C-C7F5415AC4F7}"/>
              </a:ext>
            </a:extLst>
          </p:cNvPr>
          <p:cNvSpPr txBox="1"/>
          <p:nvPr/>
        </p:nvSpPr>
        <p:spPr>
          <a:xfrm>
            <a:off x="1245108" y="695765"/>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Human Rights Abuses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538FD97E-2748-AC0E-9188-653A97254B83}"/>
              </a:ext>
            </a:extLst>
          </p:cNvPr>
          <p:cNvSpPr txBox="1"/>
          <p:nvPr/>
        </p:nvSpPr>
        <p:spPr>
          <a:xfrm>
            <a:off x="1598645" y="1438354"/>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GB" sz="2000">
                <a:latin typeface="Verdana"/>
                <a:ea typeface="Verdana"/>
              </a:rPr>
              <a:t>Broader than human rights violations</a:t>
            </a:r>
          </a:p>
          <a:p>
            <a:pPr marL="342900" indent="-342900" algn="l">
              <a:spcBef>
                <a:spcPts val="600"/>
              </a:spcBef>
              <a:spcAft>
                <a:spcPts val="600"/>
              </a:spcAft>
              <a:buFont typeface="Arial" panose="020B0604020202020204" pitchFamily="34" charset="0"/>
              <a:buChar char="•"/>
            </a:pPr>
            <a:r>
              <a:rPr lang="en-GB" sz="2000">
                <a:latin typeface="Verdana"/>
                <a:ea typeface="Verdana"/>
              </a:rPr>
              <a:t>Human rights abuses are acts by non-State actors that prevent the enjoyment of human rights</a:t>
            </a:r>
          </a:p>
          <a:p>
            <a:pPr marL="342900" indent="-342900" algn="l">
              <a:spcBef>
                <a:spcPts val="600"/>
              </a:spcBef>
              <a:spcAft>
                <a:spcPts val="600"/>
              </a:spcAft>
              <a:buFont typeface="Arial" panose="020B0604020202020204" pitchFamily="34" charset="0"/>
              <a:buChar char="•"/>
            </a:pPr>
            <a:r>
              <a:rPr lang="en-GB" sz="2000">
                <a:latin typeface="Verdana"/>
                <a:ea typeface="Verdana"/>
              </a:rPr>
              <a:t>Non-State actors can include rebel groups, militias, corporations, or individuals</a:t>
            </a:r>
          </a:p>
          <a:p>
            <a:pPr marL="285750" indent="-285750">
              <a:spcBef>
                <a:spcPts val="600"/>
              </a:spcBef>
              <a:spcAft>
                <a:spcPts val="600"/>
              </a:spcAft>
              <a:buFont typeface="Arial" panose="020B0604020202020204" pitchFamily="34" charset="0"/>
              <a:buChar char="•"/>
            </a:pPr>
            <a:endParaRPr lang="en-GB" sz="2000">
              <a:latin typeface="Verdana"/>
              <a:ea typeface="Verdana"/>
            </a:endParaRPr>
          </a:p>
          <a:p>
            <a:pPr marL="285750" indent="-285750">
              <a:spcBef>
                <a:spcPts val="600"/>
              </a:spcBef>
              <a:spcAft>
                <a:spcPts val="600"/>
              </a:spcAft>
              <a:buFont typeface="Arial" panose="020B0604020202020204" pitchFamily="34" charset="0"/>
              <a:buChar char="•"/>
            </a:pPr>
            <a:endParaRPr lang="en-GB" sz="2000">
              <a:latin typeface="Verdana"/>
              <a:ea typeface="Verdana"/>
            </a:endParaRPr>
          </a:p>
        </p:txBody>
      </p:sp>
      <p:pic>
        <p:nvPicPr>
          <p:cNvPr id="5" name="Picture 4">
            <a:extLst>
              <a:ext uri="{FF2B5EF4-FFF2-40B4-BE49-F238E27FC236}">
                <a16:creationId xmlns:a16="http://schemas.microsoft.com/office/drawing/2014/main" id="{FB3303AA-795F-1838-2695-925E0DD83BF9}"/>
              </a:ext>
            </a:extLst>
          </p:cNvPr>
          <p:cNvPicPr>
            <a:picLocks noChangeAspect="1"/>
          </p:cNvPicPr>
          <p:nvPr/>
        </p:nvPicPr>
        <p:blipFill>
          <a:blip r:embed="rId2"/>
          <a:stretch>
            <a:fillRect/>
          </a:stretch>
        </p:blipFill>
        <p:spPr>
          <a:xfrm>
            <a:off x="2476373" y="3763826"/>
            <a:ext cx="7239251" cy="2244093"/>
          </a:xfrm>
          <a:prstGeom prst="rect">
            <a:avLst/>
          </a:prstGeom>
        </p:spPr>
      </p:pic>
    </p:spTree>
    <p:extLst>
      <p:ext uri="{BB962C8B-B14F-4D97-AF65-F5344CB8AC3E}">
        <p14:creationId xmlns:p14="http://schemas.microsoft.com/office/powerpoint/2010/main" val="46957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harter of the United Nations and Statute of the International Court of  Justice | United Nations iLibrary">
            <a:extLst>
              <a:ext uri="{FF2B5EF4-FFF2-40B4-BE49-F238E27FC236}">
                <a16:creationId xmlns:a16="http://schemas.microsoft.com/office/drawing/2014/main" id="{D9937C4E-FF22-CEA4-7FED-F58B9925C9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4719" y="3960711"/>
            <a:ext cx="1800000" cy="236117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028" name="Picture 4" descr="1948) United Nations Universal Declaration of Human Rights •">
            <a:extLst>
              <a:ext uri="{FF2B5EF4-FFF2-40B4-BE49-F238E27FC236}">
                <a16:creationId xmlns:a16="http://schemas.microsoft.com/office/drawing/2014/main" id="{55D48874-85DF-669A-4463-204C49AB06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5999" y="3960711"/>
            <a:ext cx="1800000" cy="242771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F5F6BF4E-E4D3-B256-C699-CA136D564973}"/>
              </a:ext>
            </a:extLst>
          </p:cNvPr>
          <p:cNvPicPr>
            <a:picLocks noChangeAspect="1"/>
          </p:cNvPicPr>
          <p:nvPr/>
        </p:nvPicPr>
        <p:blipFill>
          <a:blip r:embed="rId4"/>
          <a:stretch>
            <a:fillRect/>
          </a:stretch>
        </p:blipFill>
        <p:spPr>
          <a:xfrm>
            <a:off x="8117279" y="3960711"/>
            <a:ext cx="1800000" cy="2456717"/>
          </a:xfrm>
          <a:prstGeom prst="rect">
            <a:avLst/>
          </a:prstGeom>
          <a:ln>
            <a:solidFill>
              <a:schemeClr val="accent1"/>
            </a:solidFill>
          </a:ln>
        </p:spPr>
      </p:pic>
      <p:sp>
        <p:nvSpPr>
          <p:cNvPr id="2" name="TextBox 1">
            <a:extLst>
              <a:ext uri="{FF2B5EF4-FFF2-40B4-BE49-F238E27FC236}">
                <a16:creationId xmlns:a16="http://schemas.microsoft.com/office/drawing/2014/main" id="{9B1F4C71-C4D1-3957-8518-174E25DC8EC4}"/>
              </a:ext>
            </a:extLst>
          </p:cNvPr>
          <p:cNvSpPr txBox="1"/>
          <p:nvPr/>
        </p:nvSpPr>
        <p:spPr>
          <a:xfrm>
            <a:off x="1245108" y="722192"/>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Legal Frameworks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E6764921-D45B-F916-F4CF-6399C57AE8E7}"/>
              </a:ext>
            </a:extLst>
          </p:cNvPr>
          <p:cNvSpPr txBox="1"/>
          <p:nvPr/>
        </p:nvSpPr>
        <p:spPr>
          <a:xfrm>
            <a:off x="1598645" y="1438354"/>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a:latin typeface="Verdana"/>
                <a:ea typeface="Verdana"/>
              </a:rPr>
              <a:t>Reinforcing Centrality and Legitimacy of Human Rights</a:t>
            </a:r>
          </a:p>
          <a:p>
            <a:pPr marL="285750" indent="-285750">
              <a:spcBef>
                <a:spcPts val="600"/>
              </a:spcBef>
              <a:spcAft>
                <a:spcPts val="600"/>
              </a:spcAft>
              <a:buFont typeface="Arial" panose="020B0604020202020204" pitchFamily="34" charset="0"/>
              <a:buChar char="•"/>
            </a:pPr>
            <a:r>
              <a:rPr lang="en-GB" sz="2000">
                <a:latin typeface="Verdana"/>
                <a:ea typeface="Verdana"/>
              </a:rPr>
              <a:t>Charter of the United Nations</a:t>
            </a:r>
          </a:p>
          <a:p>
            <a:pPr marL="285750" indent="-285750">
              <a:spcBef>
                <a:spcPts val="600"/>
              </a:spcBef>
              <a:spcAft>
                <a:spcPts val="600"/>
              </a:spcAft>
              <a:buFont typeface="Arial" panose="020B0604020202020204" pitchFamily="34" charset="0"/>
              <a:buChar char="•"/>
            </a:pPr>
            <a:r>
              <a:rPr lang="en-GB" sz="2000">
                <a:latin typeface="Verdana"/>
                <a:ea typeface="Verdana"/>
              </a:rPr>
              <a:t>International human rights law</a:t>
            </a:r>
          </a:p>
          <a:p>
            <a:pPr marL="285750" indent="-285750">
              <a:spcBef>
                <a:spcPts val="600"/>
              </a:spcBef>
              <a:spcAft>
                <a:spcPts val="600"/>
              </a:spcAft>
              <a:buFont typeface="Arial" panose="020B0604020202020204" pitchFamily="34" charset="0"/>
              <a:buChar char="•"/>
            </a:pPr>
            <a:r>
              <a:rPr lang="en-GB" sz="2000">
                <a:latin typeface="Verdana"/>
                <a:ea typeface="Verdana"/>
              </a:rPr>
              <a:t>International humanitarian law</a:t>
            </a:r>
          </a:p>
          <a:p>
            <a:pPr marL="285750" indent="-285750">
              <a:spcBef>
                <a:spcPts val="600"/>
              </a:spcBef>
              <a:spcAft>
                <a:spcPts val="600"/>
              </a:spcAft>
              <a:buFont typeface="Arial" panose="020B0604020202020204" pitchFamily="34" charset="0"/>
              <a:buChar char="•"/>
            </a:pPr>
            <a:r>
              <a:rPr lang="en-GB" sz="2000">
                <a:latin typeface="Verdana"/>
                <a:ea typeface="Verdana"/>
              </a:rPr>
              <a:t>Security Council resolutions</a:t>
            </a:r>
          </a:p>
          <a:p>
            <a:pPr marL="285750" indent="-285750">
              <a:spcBef>
                <a:spcPts val="600"/>
              </a:spcBef>
              <a:spcAft>
                <a:spcPts val="600"/>
              </a:spcAft>
              <a:buFont typeface="Arial" panose="020B0604020202020204" pitchFamily="34" charset="0"/>
              <a:buChar char="•"/>
            </a:pPr>
            <a:endParaRPr lang="en-GB" sz="2000">
              <a:latin typeface="Verdana"/>
              <a:ea typeface="Verdana"/>
            </a:endParaRPr>
          </a:p>
        </p:txBody>
      </p:sp>
    </p:spTree>
    <p:extLst>
      <p:ext uri="{BB962C8B-B14F-4D97-AF65-F5344CB8AC3E}">
        <p14:creationId xmlns:p14="http://schemas.microsoft.com/office/powerpoint/2010/main" val="3453689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62E79E-D699-3E44-6893-6317ADE5C3F1}"/>
              </a:ext>
            </a:extLst>
          </p:cNvPr>
          <p:cNvSpPr txBox="1"/>
          <p:nvPr/>
        </p:nvSpPr>
        <p:spPr>
          <a:xfrm>
            <a:off x="1245108" y="695765"/>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Importance of Human Rights Protections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778C9098-0BE0-160F-BC63-FBF28AD78135}"/>
              </a:ext>
            </a:extLst>
          </p:cNvPr>
          <p:cNvSpPr txBox="1"/>
          <p:nvPr/>
        </p:nvSpPr>
        <p:spPr>
          <a:xfrm>
            <a:off x="1595999" y="1588539"/>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en-US" sz="2000" b="1">
                <a:latin typeface="Verdana"/>
                <a:ea typeface="Verdana"/>
              </a:rPr>
              <a:t>Human Rights</a:t>
            </a:r>
          </a:p>
          <a:p>
            <a:pPr algn="l">
              <a:spcBef>
                <a:spcPts val="600"/>
              </a:spcBef>
              <a:spcAft>
                <a:spcPts val="600"/>
              </a:spcAft>
            </a:pPr>
            <a:endParaRPr lang="en-US" sz="2000" b="1">
              <a:latin typeface="Verdana"/>
              <a:ea typeface="Verdana"/>
            </a:endParaRPr>
          </a:p>
          <a:p>
            <a:pPr algn="l" defTabSz="833438">
              <a:spcBef>
                <a:spcPts val="600"/>
              </a:spcBef>
              <a:spcAft>
                <a:spcPts val="600"/>
              </a:spcAft>
              <a:tabLst>
                <a:tab pos="9058275" algn="l"/>
              </a:tabLst>
            </a:pPr>
            <a:r>
              <a:rPr lang="en-GB" sz="2000" i="1">
                <a:latin typeface="Verdana"/>
                <a:ea typeface="Verdana"/>
              </a:rPr>
              <a:t>“Human rights are not a luxury that can be left until we find a solution to the world’s other problems. They are the solution to many of the world’s other problems. From the climate emergency to the misuse of technology, the answers to today’s crises are found in human rights. Human rights are innate to being human.”</a:t>
            </a:r>
          </a:p>
          <a:p>
            <a:pPr algn="l">
              <a:spcBef>
                <a:spcPts val="600"/>
              </a:spcBef>
              <a:spcAft>
                <a:spcPts val="600"/>
              </a:spcAft>
            </a:pPr>
            <a:endParaRPr lang="en-GB" sz="2000">
              <a:latin typeface="Verdana"/>
              <a:ea typeface="Verdana"/>
            </a:endParaRPr>
          </a:p>
          <a:p>
            <a:pPr algn="r">
              <a:spcBef>
                <a:spcPts val="600"/>
              </a:spcBef>
              <a:spcAft>
                <a:spcPts val="600"/>
              </a:spcAft>
            </a:pPr>
            <a:r>
              <a:rPr lang="en-GB" sz="2000" i="1">
                <a:latin typeface="Verdana"/>
                <a:ea typeface="Verdana"/>
              </a:rPr>
              <a:t>Secretary-General António Guterres</a:t>
            </a:r>
          </a:p>
          <a:p>
            <a:pPr marL="285750" indent="-285750">
              <a:spcBef>
                <a:spcPts val="600"/>
              </a:spcBef>
              <a:spcAft>
                <a:spcPts val="600"/>
              </a:spcAft>
              <a:buFont typeface="Arial" panose="020B0604020202020204" pitchFamily="34" charset="0"/>
              <a:buChar char="•"/>
            </a:pPr>
            <a:endParaRPr lang="en-GB" sz="2000">
              <a:latin typeface="Verdana"/>
              <a:ea typeface="Verdana"/>
            </a:endParaRPr>
          </a:p>
        </p:txBody>
      </p:sp>
    </p:spTree>
    <p:extLst>
      <p:ext uri="{BB962C8B-B14F-4D97-AF65-F5344CB8AC3E}">
        <p14:creationId xmlns:p14="http://schemas.microsoft.com/office/powerpoint/2010/main" val="570821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C79817-85ED-F646-2A9C-D26B848CD9B8}"/>
              </a:ext>
            </a:extLst>
          </p:cNvPr>
          <p:cNvPicPr>
            <a:picLocks noChangeAspect="1"/>
          </p:cNvPicPr>
          <p:nvPr/>
        </p:nvPicPr>
        <p:blipFill>
          <a:blip r:embed="rId2"/>
          <a:stretch>
            <a:fillRect/>
          </a:stretch>
        </p:blipFill>
        <p:spPr>
          <a:xfrm>
            <a:off x="2780062" y="3685123"/>
            <a:ext cx="6631875" cy="2873175"/>
          </a:xfrm>
          <a:prstGeom prst="rect">
            <a:avLst/>
          </a:prstGeom>
        </p:spPr>
      </p:pic>
      <p:sp>
        <p:nvSpPr>
          <p:cNvPr id="2" name="TextBox 1">
            <a:extLst>
              <a:ext uri="{FF2B5EF4-FFF2-40B4-BE49-F238E27FC236}">
                <a16:creationId xmlns:a16="http://schemas.microsoft.com/office/drawing/2014/main" id="{A7468345-F6FB-35F2-D921-11AA19B9A588}"/>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Human Rights in UN Peacekeeping</a:t>
            </a:r>
            <a:endParaRPr lang="en-GB" sz="2000" b="1">
              <a:solidFill>
                <a:srgbClr val="0055A5"/>
              </a:solidFill>
              <a:latin typeface="Verdana"/>
              <a:ea typeface="Verdana"/>
            </a:endParaRPr>
          </a:p>
        </p:txBody>
      </p:sp>
      <p:sp>
        <p:nvSpPr>
          <p:cNvPr id="6" name="TextBox 5">
            <a:extLst>
              <a:ext uri="{FF2B5EF4-FFF2-40B4-BE49-F238E27FC236}">
                <a16:creationId xmlns:a16="http://schemas.microsoft.com/office/drawing/2014/main" id="{B0EDEB11-CCCB-8EF6-09A7-025ED9CC9B62}"/>
              </a:ext>
            </a:extLst>
          </p:cNvPr>
          <p:cNvSpPr txBox="1"/>
          <p:nvPr/>
        </p:nvSpPr>
        <p:spPr>
          <a:xfrm>
            <a:off x="1598645" y="1438354"/>
            <a:ext cx="90000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US" sz="2000">
                <a:latin typeface="Verdana"/>
                <a:ea typeface="Verdana"/>
              </a:rPr>
              <a:t>Integrate into everyday life</a:t>
            </a:r>
          </a:p>
          <a:p>
            <a:pPr marL="342900" indent="-342900" algn="l">
              <a:spcBef>
                <a:spcPts val="600"/>
              </a:spcBef>
              <a:spcAft>
                <a:spcPts val="600"/>
              </a:spcAft>
              <a:buFont typeface="Arial" panose="020B0604020202020204" pitchFamily="34" charset="0"/>
              <a:buChar char="•"/>
            </a:pPr>
            <a:r>
              <a:rPr lang="en-US" sz="2000">
                <a:latin typeface="Verdana"/>
                <a:ea typeface="Verdana"/>
              </a:rPr>
              <a:t>Support national capacity</a:t>
            </a:r>
          </a:p>
          <a:p>
            <a:pPr marL="342900" indent="-342900" algn="l">
              <a:spcBef>
                <a:spcPts val="600"/>
              </a:spcBef>
              <a:spcAft>
                <a:spcPts val="600"/>
              </a:spcAft>
              <a:buFont typeface="Arial" panose="020B0604020202020204" pitchFamily="34" charset="0"/>
              <a:buChar char="•"/>
            </a:pPr>
            <a:r>
              <a:rPr lang="en-US" sz="2000">
                <a:latin typeface="Verdana"/>
                <a:ea typeface="Verdana"/>
              </a:rPr>
              <a:t>Recognize human rights violations and abuses</a:t>
            </a:r>
          </a:p>
          <a:p>
            <a:pPr marL="342900" indent="-342900">
              <a:spcBef>
                <a:spcPts val="600"/>
              </a:spcBef>
              <a:spcAft>
                <a:spcPts val="600"/>
              </a:spcAft>
              <a:buFont typeface="Arial" panose="020B0604020202020204" pitchFamily="34" charset="0"/>
              <a:buChar char="•"/>
            </a:pPr>
            <a:r>
              <a:rPr lang="en-US" sz="2000">
                <a:latin typeface="Verdana"/>
                <a:ea typeface="Verdana"/>
              </a:rPr>
              <a:t>Respond correctly – at a minimum, by reporting</a:t>
            </a:r>
            <a:endParaRPr lang="en-GB" sz="2000">
              <a:latin typeface="Verdana"/>
              <a:ea typeface="Verdana"/>
            </a:endParaRPr>
          </a:p>
          <a:p>
            <a:pPr marL="285750" indent="-285750">
              <a:spcBef>
                <a:spcPts val="600"/>
              </a:spcBef>
              <a:spcAft>
                <a:spcPts val="600"/>
              </a:spcAft>
              <a:buFont typeface="Arial" panose="020B0604020202020204" pitchFamily="34" charset="0"/>
              <a:buChar char="•"/>
            </a:pPr>
            <a:endParaRPr lang="en-GB" sz="2000">
              <a:latin typeface="Verdana"/>
              <a:ea typeface="Verdana"/>
            </a:endParaRPr>
          </a:p>
        </p:txBody>
      </p:sp>
    </p:spTree>
    <p:extLst>
      <p:ext uri="{BB962C8B-B14F-4D97-AF65-F5344CB8AC3E}">
        <p14:creationId xmlns:p14="http://schemas.microsoft.com/office/powerpoint/2010/main" val="4776374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1D2DC2D6430F2469C3E1B5E84F7B187" ma:contentTypeVersion="17" ma:contentTypeDescription="Create a new document." ma:contentTypeScope="" ma:versionID="762e432cb09270f0003330ae07c5610f">
  <xsd:schema xmlns:xsd="http://www.w3.org/2001/XMLSchema" xmlns:xs="http://www.w3.org/2001/XMLSchema" xmlns:p="http://schemas.microsoft.com/office/2006/metadata/properties" xmlns:ns2="28943420-3cce-465e-a204-04bce5f1b343" xmlns:ns3="2286246c-fc21-4ee8-a407-068ba74e6317" targetNamespace="http://schemas.microsoft.com/office/2006/metadata/properties" ma:root="true" ma:fieldsID="53b67169ea0e7e38d2efb78267283d45" ns2:_="" ns3:_="">
    <xsd:import namespace="28943420-3cce-465e-a204-04bce5f1b343"/>
    <xsd:import namespace="2286246c-fc21-4ee8-a407-068ba74e631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3:SharedWithUsers" minOccurs="0"/>
                <xsd:element ref="ns3:SharedWithDetails" minOccurs="0"/>
                <xsd:element ref="ns2:MediaServiceDateTaken" minOccurs="0"/>
                <xsd:element ref="ns2:MediaServiceLocation" minOccurs="0"/>
                <xsd:element ref="ns2:Numb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943420-3cce-465e-a204-04bce5f1b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Number" ma:index="22" nillable="true" ma:displayName="#" ma:format="Dropdown" ma:internalName="Number"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86246c-fc21-4ee8-a407-068ba74e6317"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94865354-34e5-4c3d-afc2-4c47dc2ac600}" ma:internalName="TaxCatchAll" ma:showField="CatchAllData" ma:web="2286246c-fc21-4ee8-a407-068ba74e6317">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8943420-3cce-465e-a204-04bce5f1b343">
      <Terms xmlns="http://schemas.microsoft.com/office/infopath/2007/PartnerControls"/>
    </lcf76f155ced4ddcb4097134ff3c332f>
    <TaxCatchAll xmlns="2286246c-fc21-4ee8-a407-068ba74e6317" xsi:nil="true"/>
    <SharedWithUsers xmlns="2286246c-fc21-4ee8-a407-068ba74e6317">
      <UserInfo>
        <DisplayName/>
        <AccountId xsi:nil="true"/>
        <AccountType/>
      </UserInfo>
    </SharedWithUsers>
    <Number xmlns="28943420-3cce-465e-a204-04bce5f1b343">3</Number>
  </documentManagement>
</p:properties>
</file>

<file path=customXml/itemProps1.xml><?xml version="1.0" encoding="utf-8"?>
<ds:datastoreItem xmlns:ds="http://schemas.openxmlformats.org/officeDocument/2006/customXml" ds:itemID="{B79D26CC-D05B-4189-9805-81B5EA8B758E}">
  <ds:schemaRefs>
    <ds:schemaRef ds:uri="2286246c-fc21-4ee8-a407-068ba74e6317"/>
    <ds:schemaRef ds:uri="28943420-3cce-465e-a204-04bce5f1b3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3.xml><?xml version="1.0" encoding="utf-8"?>
<ds:datastoreItem xmlns:ds="http://schemas.openxmlformats.org/officeDocument/2006/customXml" ds:itemID="{60689EA7-CE69-4D4F-8F10-39209AC0F36C}">
  <ds:schemaRefs>
    <ds:schemaRef ds:uri="http://schemas.microsoft.com/office/infopath/2007/PartnerControls"/>
    <ds:schemaRef ds:uri="28943420-3cce-465e-a204-04bce5f1b343"/>
    <ds:schemaRef ds:uri="http://schemas.microsoft.com/office/2006/metadata/properties"/>
    <ds:schemaRef ds:uri="http://purl.org/dc/dcmitype/"/>
    <ds:schemaRef ds:uri="http://schemas.openxmlformats.org/package/2006/metadata/core-properties"/>
    <ds:schemaRef ds:uri="2286246c-fc21-4ee8-a407-068ba74e6317"/>
    <ds:schemaRef ds:uri="http://schemas.microsoft.com/office/2006/documentManagement/types"/>
    <ds:schemaRef ds:uri="http://purl.org/dc/term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901</Words>
  <Application>Microsoft Office PowerPoint</Application>
  <PresentationFormat>Widescreen</PresentationFormat>
  <Paragraphs>119</Paragraphs>
  <Slides>21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Connolly</dc:creator>
  <cp:lastModifiedBy>Brian Connolly</cp:lastModifiedBy>
  <cp:revision>1</cp:revision>
  <dcterms:created xsi:type="dcterms:W3CDTF">2023-10-04T18:52:03Z</dcterms:created>
  <dcterms:modified xsi:type="dcterms:W3CDTF">2025-07-03T18:13:27Z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0x01010041D2DC2D6430F2469C3E1B5E84F7B187</vt:lpwstr>
  </property>
  <property fmtid="{D5CDD505-2E9C-101B-9397-08002B2CF9AE}" pid="3" name="MediaServiceImageTags">
    <vt:lpwstr/>
  </property>
  <property fmtid="{D5CDD505-2E9C-101B-9397-08002B2CF9AE}" pid="4" name="Order">
    <vt:r8>50217400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